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91" r:id="rId2"/>
    <p:sldId id="475" r:id="rId3"/>
    <p:sldId id="490" r:id="rId4"/>
    <p:sldId id="477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39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B85E-FE0B-4BBC-B16A-72602D373A40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3292-0DC1-4432-BCC5-3A48B42D37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3323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B85E-FE0B-4BBC-B16A-72602D373A40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3292-0DC1-4432-BCC5-3A48B42D37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624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B85E-FE0B-4BBC-B16A-72602D373A40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3292-0DC1-4432-BCC5-3A48B42D37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01616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B85E-FE0B-4BBC-B16A-72602D373A40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3292-0DC1-4432-BCC5-3A48B42D37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4465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B85E-FE0B-4BBC-B16A-72602D373A40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3292-0DC1-4432-BCC5-3A48B42D37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59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B85E-FE0B-4BBC-B16A-72602D373A40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3292-0DC1-4432-BCC5-3A48B42D37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5833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B85E-FE0B-4BBC-B16A-72602D373A40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3292-0DC1-4432-BCC5-3A48B42D37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364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B85E-FE0B-4BBC-B16A-72602D373A40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3292-0DC1-4432-BCC5-3A48B42D37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760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B85E-FE0B-4BBC-B16A-72602D373A40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3292-0DC1-4432-BCC5-3A48B42D37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58449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B85E-FE0B-4BBC-B16A-72602D373A40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3292-0DC1-4432-BCC5-3A48B42D37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831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7B85E-FE0B-4BBC-B16A-72602D373A40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A3292-0DC1-4432-BCC5-3A48B42D37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4562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7B85E-FE0B-4BBC-B16A-72602D373A40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A3292-0DC1-4432-BCC5-3A48B42D375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4888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9BA070-8AA5-49D4-8F37-269613079D7D}"/>
              </a:ext>
            </a:extLst>
          </p:cNvPr>
          <p:cNvSpPr txBox="1"/>
          <p:nvPr/>
        </p:nvSpPr>
        <p:spPr>
          <a:xfrm>
            <a:off x="-184139" y="2962820"/>
            <a:ext cx="91797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X-section W-X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600" b="1" dirty="0">
                <a:solidFill>
                  <a:prstClr val="black"/>
                </a:solidFill>
                <a:latin typeface="Calibri"/>
              </a:rPr>
              <a:t>See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locations.kmz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&amp; </a:t>
            </a:r>
            <a:r>
              <a:rPr lang="en-ZA" sz="1600" b="1" i="1" dirty="0">
                <a:solidFill>
                  <a:prstClr val="black"/>
                </a:solidFill>
                <a:latin typeface="Calibri"/>
              </a:rPr>
              <a:t>Cross section labels.kmz </a:t>
            </a:r>
            <a:r>
              <a:rPr lang="en-ZA" sz="1600" b="1" dirty="0">
                <a:solidFill>
                  <a:prstClr val="black"/>
                </a:solidFill>
                <a:latin typeface="Calibri"/>
              </a:rPr>
              <a:t>for location in Google Earth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2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E1AF65-C94E-4956-A078-0BAEFCC4B1D5}"/>
              </a:ext>
            </a:extLst>
          </p:cNvPr>
          <p:cNvGrpSpPr/>
          <p:nvPr/>
        </p:nvGrpSpPr>
        <p:grpSpPr>
          <a:xfrm>
            <a:off x="0" y="44624"/>
            <a:ext cx="9200910" cy="6304701"/>
            <a:chOff x="0" y="44624"/>
            <a:chExt cx="9200910" cy="63047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EEA20CC-2069-468B-865D-EC0B2620C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424962"/>
              <a:ext cx="9144000" cy="5895781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1BE4F0-8077-4D20-AB69-A84E1D91E5F4}"/>
                </a:ext>
              </a:extLst>
            </p:cNvPr>
            <p:cNvSpPr txBox="1"/>
            <p:nvPr/>
          </p:nvSpPr>
          <p:spPr>
            <a:xfrm>
              <a:off x="3563888" y="57784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Andalusite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C3934D3-A626-42AE-AC70-A54940E4C94E}"/>
                </a:ext>
              </a:extLst>
            </p:cNvPr>
            <p:cNvCxnSpPr>
              <a:cxnSpLocks/>
            </p:cNvCxnSpPr>
            <p:nvPr/>
          </p:nvCxnSpPr>
          <p:spPr>
            <a:xfrm>
              <a:off x="4211960" y="895435"/>
              <a:ext cx="0" cy="384259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49E5E5-E653-4C50-B6A9-E122FD33B5AD}"/>
                </a:ext>
              </a:extLst>
            </p:cNvPr>
            <p:cNvSpPr txBox="1"/>
            <p:nvPr/>
          </p:nvSpPr>
          <p:spPr>
            <a:xfrm>
              <a:off x="2851651" y="44624"/>
              <a:ext cx="8640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3FC26C8-C784-423A-9429-057FCE18EA9F}"/>
                </a:ext>
              </a:extLst>
            </p:cNvPr>
            <p:cNvSpPr txBox="1"/>
            <p:nvPr/>
          </p:nvSpPr>
          <p:spPr>
            <a:xfrm>
              <a:off x="4251887" y="4873878"/>
              <a:ext cx="8640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4DB16F-5353-44F3-ABB4-47FE28ABB531}"/>
                </a:ext>
              </a:extLst>
            </p:cNvPr>
            <p:cNvSpPr txBox="1"/>
            <p:nvPr/>
          </p:nvSpPr>
          <p:spPr>
            <a:xfrm rot="20880000">
              <a:off x="4967960" y="1639857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Saasveld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278BED-BBAF-46CC-9145-A4341A341807}"/>
                </a:ext>
              </a:extLst>
            </p:cNvPr>
            <p:cNvSpPr txBox="1"/>
            <p:nvPr/>
          </p:nvSpPr>
          <p:spPr>
            <a:xfrm rot="20100000">
              <a:off x="4924290" y="2315452"/>
              <a:ext cx="2088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Sandkraal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551816-064E-4891-93BB-246E886E06B8}"/>
                </a:ext>
              </a:extLst>
            </p:cNvPr>
            <p:cNvSpPr txBox="1"/>
            <p:nvPr/>
          </p:nvSpPr>
          <p:spPr>
            <a:xfrm rot="20100000">
              <a:off x="5392402" y="2573681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Skaapkop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67D7D5-B28A-4A15-8B71-B883053026B2}"/>
                </a:ext>
              </a:extLst>
            </p:cNvPr>
            <p:cNvSpPr txBox="1"/>
            <p:nvPr/>
          </p:nvSpPr>
          <p:spPr>
            <a:xfrm rot="21240000">
              <a:off x="4663489" y="1012007"/>
              <a:ext cx="1696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Silver River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2F6A4B7-4B3A-4B9E-BB5C-8C938B67B60A}"/>
                </a:ext>
              </a:extLst>
            </p:cNvPr>
            <p:cNvSpPr txBox="1"/>
            <p:nvPr/>
          </p:nvSpPr>
          <p:spPr>
            <a:xfrm rot="20460000">
              <a:off x="5544025" y="2817302"/>
              <a:ext cx="1440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Soetkraal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FBCB989-F252-4C4E-8CB4-16878A8675DC}"/>
                </a:ext>
              </a:extLst>
            </p:cNvPr>
            <p:cNvSpPr txBox="1"/>
            <p:nvPr/>
          </p:nvSpPr>
          <p:spPr>
            <a:xfrm>
              <a:off x="7091556" y="2663080"/>
              <a:ext cx="1777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Victoria Bay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8413ADD-6927-4E82-939C-BDE6F1F47956}"/>
                </a:ext>
              </a:extLst>
            </p:cNvPr>
            <p:cNvSpPr txBox="1"/>
            <p:nvPr/>
          </p:nvSpPr>
          <p:spPr>
            <a:xfrm>
              <a:off x="4855749" y="396381"/>
              <a:ext cx="1696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Peninsula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57FB5AE-119A-4D73-8869-65E8B6DAB10F}"/>
                </a:ext>
              </a:extLst>
            </p:cNvPr>
            <p:cNvSpPr txBox="1"/>
            <p:nvPr/>
          </p:nvSpPr>
          <p:spPr>
            <a:xfrm>
              <a:off x="415016" y="3471834"/>
              <a:ext cx="221276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George Pluton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gneissic granite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82B734-2261-46A0-A4CD-E39B096D7758}"/>
                </a:ext>
              </a:extLst>
            </p:cNvPr>
            <p:cNvSpPr txBox="1"/>
            <p:nvPr/>
          </p:nvSpPr>
          <p:spPr>
            <a:xfrm rot="5280000">
              <a:off x="8246316" y="895112"/>
              <a:ext cx="16168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Woodville Pluton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0E6BA2C-B421-4A1C-BEF0-934B3415FF65}"/>
                </a:ext>
              </a:extLst>
            </p:cNvPr>
            <p:cNvSpPr/>
            <p:nvPr/>
          </p:nvSpPr>
          <p:spPr>
            <a:xfrm>
              <a:off x="0" y="44624"/>
              <a:ext cx="9144000" cy="6304701"/>
            </a:xfrm>
            <a:prstGeom prst="rect">
              <a:avLst/>
            </a:prstGeom>
            <a:noFill/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E8C248D-15E1-4C97-AF6F-C6C0EB120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0060" y="1716669"/>
              <a:ext cx="209892" cy="20989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FC66CB7-BF34-462A-A26F-FED20D9AD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3914" y="1304052"/>
              <a:ext cx="209893" cy="209893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C407B84-3EA6-406C-941E-4211A4042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72449" y="3981082"/>
              <a:ext cx="3079604" cy="2362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1587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64F198A9-A7ED-4A5C-BA6B-BD05A9CAE996}"/>
              </a:ext>
            </a:extLst>
          </p:cNvPr>
          <p:cNvGrpSpPr/>
          <p:nvPr/>
        </p:nvGrpSpPr>
        <p:grpSpPr>
          <a:xfrm>
            <a:off x="-4514" y="798441"/>
            <a:ext cx="9112560" cy="4024286"/>
            <a:chOff x="-4514" y="798441"/>
            <a:chExt cx="9112560" cy="40242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810122-C74E-48C6-B464-0ABEEDA2B343}"/>
                </a:ext>
              </a:extLst>
            </p:cNvPr>
            <p:cNvGrpSpPr/>
            <p:nvPr/>
          </p:nvGrpSpPr>
          <p:grpSpPr>
            <a:xfrm>
              <a:off x="-4514" y="2170665"/>
              <a:ext cx="9112560" cy="2652062"/>
              <a:chOff x="-4056" y="2145727"/>
              <a:chExt cx="9112560" cy="2652062"/>
            </a:xfrm>
          </p:grpSpPr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63234DE-D46D-4C48-97DC-2D8081B0189F}"/>
                  </a:ext>
                </a:extLst>
              </p:cNvPr>
              <p:cNvSpPr txBox="1"/>
              <p:nvPr/>
            </p:nvSpPr>
            <p:spPr>
              <a:xfrm>
                <a:off x="103816" y="2146282"/>
                <a:ext cx="1064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44F08417-A748-402C-9C53-A5AEACDC4D3E}"/>
                  </a:ext>
                </a:extLst>
              </p:cNvPr>
              <p:cNvSpPr txBox="1"/>
              <p:nvPr/>
            </p:nvSpPr>
            <p:spPr>
              <a:xfrm>
                <a:off x="8043783" y="2145727"/>
                <a:ext cx="10647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X</a:t>
                </a: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37003657-DB28-4278-B12C-94F90C977E8E}"/>
                  </a:ext>
                </a:extLst>
              </p:cNvPr>
              <p:cNvSpPr/>
              <p:nvPr/>
            </p:nvSpPr>
            <p:spPr>
              <a:xfrm>
                <a:off x="7915145" y="3026804"/>
                <a:ext cx="705085" cy="103151"/>
              </a:xfrm>
              <a:custGeom>
                <a:avLst/>
                <a:gdLst>
                  <a:gd name="connsiteX0" fmla="*/ 0 w 495300"/>
                  <a:gd name="connsiteY0" fmla="*/ 0 h 123825"/>
                  <a:gd name="connsiteX1" fmla="*/ 495300 w 495300"/>
                  <a:gd name="connsiteY1" fmla="*/ 4763 h 123825"/>
                  <a:gd name="connsiteX2" fmla="*/ 492918 w 495300"/>
                  <a:gd name="connsiteY2" fmla="*/ 123825 h 123825"/>
                  <a:gd name="connsiteX3" fmla="*/ 50006 w 495300"/>
                  <a:gd name="connsiteY3" fmla="*/ 102394 h 123825"/>
                  <a:gd name="connsiteX4" fmla="*/ 0 w 495300"/>
                  <a:gd name="connsiteY4" fmla="*/ 0 h 123825"/>
                  <a:gd name="connsiteX0" fmla="*/ 0 w 490538"/>
                  <a:gd name="connsiteY0" fmla="*/ 4762 h 119062"/>
                  <a:gd name="connsiteX1" fmla="*/ 490538 w 490538"/>
                  <a:gd name="connsiteY1" fmla="*/ 0 h 119062"/>
                  <a:gd name="connsiteX2" fmla="*/ 488156 w 490538"/>
                  <a:gd name="connsiteY2" fmla="*/ 119062 h 119062"/>
                  <a:gd name="connsiteX3" fmla="*/ 45244 w 490538"/>
                  <a:gd name="connsiteY3" fmla="*/ 97631 h 119062"/>
                  <a:gd name="connsiteX4" fmla="*/ 0 w 490538"/>
                  <a:gd name="connsiteY4" fmla="*/ 4762 h 119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538" h="119062">
                    <a:moveTo>
                      <a:pt x="0" y="4762"/>
                    </a:moveTo>
                    <a:lnTo>
                      <a:pt x="490538" y="0"/>
                    </a:lnTo>
                    <a:lnTo>
                      <a:pt x="488156" y="119062"/>
                    </a:lnTo>
                    <a:lnTo>
                      <a:pt x="45244" y="97631"/>
                    </a:lnTo>
                    <a:lnTo>
                      <a:pt x="0" y="476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0C957961-C3FC-46DB-AF60-C276D2E643C8}"/>
                  </a:ext>
                </a:extLst>
              </p:cNvPr>
              <p:cNvSpPr/>
              <p:nvPr/>
            </p:nvSpPr>
            <p:spPr>
              <a:xfrm>
                <a:off x="7429024" y="2997009"/>
                <a:ext cx="1114834" cy="1791890"/>
              </a:xfrm>
              <a:custGeom>
                <a:avLst/>
                <a:gdLst>
                  <a:gd name="connsiteX0" fmla="*/ 0 w 775607"/>
                  <a:gd name="connsiteY0" fmla="*/ 46265 h 2068286"/>
                  <a:gd name="connsiteX1" fmla="*/ 87086 w 775607"/>
                  <a:gd name="connsiteY1" fmla="*/ 16329 h 2068286"/>
                  <a:gd name="connsiteX2" fmla="*/ 119743 w 775607"/>
                  <a:gd name="connsiteY2" fmla="*/ 0 h 2068286"/>
                  <a:gd name="connsiteX3" fmla="*/ 190500 w 775607"/>
                  <a:gd name="connsiteY3" fmla="*/ 0 h 2068286"/>
                  <a:gd name="connsiteX4" fmla="*/ 214993 w 775607"/>
                  <a:gd name="connsiteY4" fmla="*/ 24493 h 2068286"/>
                  <a:gd name="connsiteX5" fmla="*/ 266700 w 775607"/>
                  <a:gd name="connsiteY5" fmla="*/ 46265 h 2068286"/>
                  <a:gd name="connsiteX6" fmla="*/ 375557 w 775607"/>
                  <a:gd name="connsiteY6" fmla="*/ 108857 h 2068286"/>
                  <a:gd name="connsiteX7" fmla="*/ 571500 w 775607"/>
                  <a:gd name="connsiteY7" fmla="*/ 397329 h 2068286"/>
                  <a:gd name="connsiteX8" fmla="*/ 590550 w 775607"/>
                  <a:gd name="connsiteY8" fmla="*/ 419100 h 2068286"/>
                  <a:gd name="connsiteX9" fmla="*/ 683078 w 775607"/>
                  <a:gd name="connsiteY9" fmla="*/ 753836 h 2068286"/>
                  <a:gd name="connsiteX10" fmla="*/ 764721 w 775607"/>
                  <a:gd name="connsiteY10" fmla="*/ 1099457 h 2068286"/>
                  <a:gd name="connsiteX11" fmla="*/ 775607 w 775607"/>
                  <a:gd name="connsiteY11" fmla="*/ 1401536 h 2068286"/>
                  <a:gd name="connsiteX12" fmla="*/ 655864 w 775607"/>
                  <a:gd name="connsiteY12" fmla="*/ 1684565 h 2068286"/>
                  <a:gd name="connsiteX13" fmla="*/ 432707 w 775607"/>
                  <a:gd name="connsiteY13" fmla="*/ 1989365 h 2068286"/>
                  <a:gd name="connsiteX14" fmla="*/ 310243 w 775607"/>
                  <a:gd name="connsiteY14" fmla="*/ 2068286 h 2068286"/>
                  <a:gd name="connsiteX15" fmla="*/ 182336 w 775607"/>
                  <a:gd name="connsiteY15" fmla="*/ 2068286 h 2068286"/>
                  <a:gd name="connsiteX16" fmla="*/ 195943 w 775607"/>
                  <a:gd name="connsiteY16" fmla="*/ 1820636 h 2068286"/>
                  <a:gd name="connsiteX17" fmla="*/ 234043 w 775607"/>
                  <a:gd name="connsiteY17" fmla="*/ 1578429 h 2068286"/>
                  <a:gd name="connsiteX18" fmla="*/ 429986 w 775607"/>
                  <a:gd name="connsiteY18" fmla="*/ 1363436 h 2068286"/>
                  <a:gd name="connsiteX19" fmla="*/ 432707 w 775607"/>
                  <a:gd name="connsiteY19" fmla="*/ 1118507 h 2068286"/>
                  <a:gd name="connsiteX20" fmla="*/ 332014 w 775607"/>
                  <a:gd name="connsiteY20" fmla="*/ 778329 h 2068286"/>
                  <a:gd name="connsiteX21" fmla="*/ 312964 w 775607"/>
                  <a:gd name="connsiteY21" fmla="*/ 742950 h 2068286"/>
                  <a:gd name="connsiteX22" fmla="*/ 168728 w 775607"/>
                  <a:gd name="connsiteY22" fmla="*/ 408215 h 2068286"/>
                  <a:gd name="connsiteX23" fmla="*/ 70757 w 775607"/>
                  <a:gd name="connsiteY23" fmla="*/ 166007 h 2068286"/>
                  <a:gd name="connsiteX24" fmla="*/ 0 w 775607"/>
                  <a:gd name="connsiteY24" fmla="*/ 46265 h 2068286"/>
                  <a:gd name="connsiteX0" fmla="*/ 0 w 775607"/>
                  <a:gd name="connsiteY0" fmla="*/ 46265 h 2068286"/>
                  <a:gd name="connsiteX1" fmla="*/ 87086 w 775607"/>
                  <a:gd name="connsiteY1" fmla="*/ 16329 h 2068286"/>
                  <a:gd name="connsiteX2" fmla="*/ 119743 w 775607"/>
                  <a:gd name="connsiteY2" fmla="*/ 0 h 2068286"/>
                  <a:gd name="connsiteX3" fmla="*/ 190500 w 775607"/>
                  <a:gd name="connsiteY3" fmla="*/ 0 h 2068286"/>
                  <a:gd name="connsiteX4" fmla="*/ 214993 w 775607"/>
                  <a:gd name="connsiteY4" fmla="*/ 24493 h 2068286"/>
                  <a:gd name="connsiteX5" fmla="*/ 309563 w 775607"/>
                  <a:gd name="connsiteY5" fmla="*/ 51028 h 2068286"/>
                  <a:gd name="connsiteX6" fmla="*/ 375557 w 775607"/>
                  <a:gd name="connsiteY6" fmla="*/ 108857 h 2068286"/>
                  <a:gd name="connsiteX7" fmla="*/ 571500 w 775607"/>
                  <a:gd name="connsiteY7" fmla="*/ 397329 h 2068286"/>
                  <a:gd name="connsiteX8" fmla="*/ 590550 w 775607"/>
                  <a:gd name="connsiteY8" fmla="*/ 419100 h 2068286"/>
                  <a:gd name="connsiteX9" fmla="*/ 683078 w 775607"/>
                  <a:gd name="connsiteY9" fmla="*/ 753836 h 2068286"/>
                  <a:gd name="connsiteX10" fmla="*/ 764721 w 775607"/>
                  <a:gd name="connsiteY10" fmla="*/ 1099457 h 2068286"/>
                  <a:gd name="connsiteX11" fmla="*/ 775607 w 775607"/>
                  <a:gd name="connsiteY11" fmla="*/ 1401536 h 2068286"/>
                  <a:gd name="connsiteX12" fmla="*/ 655864 w 775607"/>
                  <a:gd name="connsiteY12" fmla="*/ 1684565 h 2068286"/>
                  <a:gd name="connsiteX13" fmla="*/ 432707 w 775607"/>
                  <a:gd name="connsiteY13" fmla="*/ 1989365 h 2068286"/>
                  <a:gd name="connsiteX14" fmla="*/ 310243 w 775607"/>
                  <a:gd name="connsiteY14" fmla="*/ 2068286 h 2068286"/>
                  <a:gd name="connsiteX15" fmla="*/ 182336 w 775607"/>
                  <a:gd name="connsiteY15" fmla="*/ 2068286 h 2068286"/>
                  <a:gd name="connsiteX16" fmla="*/ 195943 w 775607"/>
                  <a:gd name="connsiteY16" fmla="*/ 1820636 h 2068286"/>
                  <a:gd name="connsiteX17" fmla="*/ 234043 w 775607"/>
                  <a:gd name="connsiteY17" fmla="*/ 1578429 h 2068286"/>
                  <a:gd name="connsiteX18" fmla="*/ 429986 w 775607"/>
                  <a:gd name="connsiteY18" fmla="*/ 1363436 h 2068286"/>
                  <a:gd name="connsiteX19" fmla="*/ 432707 w 775607"/>
                  <a:gd name="connsiteY19" fmla="*/ 1118507 h 2068286"/>
                  <a:gd name="connsiteX20" fmla="*/ 332014 w 775607"/>
                  <a:gd name="connsiteY20" fmla="*/ 778329 h 2068286"/>
                  <a:gd name="connsiteX21" fmla="*/ 312964 w 775607"/>
                  <a:gd name="connsiteY21" fmla="*/ 742950 h 2068286"/>
                  <a:gd name="connsiteX22" fmla="*/ 168728 w 775607"/>
                  <a:gd name="connsiteY22" fmla="*/ 408215 h 2068286"/>
                  <a:gd name="connsiteX23" fmla="*/ 70757 w 775607"/>
                  <a:gd name="connsiteY23" fmla="*/ 166007 h 2068286"/>
                  <a:gd name="connsiteX24" fmla="*/ 0 w 775607"/>
                  <a:gd name="connsiteY24" fmla="*/ 46265 h 2068286"/>
                  <a:gd name="connsiteX0" fmla="*/ 0 w 775607"/>
                  <a:gd name="connsiteY0" fmla="*/ 46265 h 2068286"/>
                  <a:gd name="connsiteX1" fmla="*/ 87086 w 775607"/>
                  <a:gd name="connsiteY1" fmla="*/ 16329 h 2068286"/>
                  <a:gd name="connsiteX2" fmla="*/ 119743 w 775607"/>
                  <a:gd name="connsiteY2" fmla="*/ 0 h 2068286"/>
                  <a:gd name="connsiteX3" fmla="*/ 190500 w 775607"/>
                  <a:gd name="connsiteY3" fmla="*/ 0 h 2068286"/>
                  <a:gd name="connsiteX4" fmla="*/ 214993 w 775607"/>
                  <a:gd name="connsiteY4" fmla="*/ 24493 h 2068286"/>
                  <a:gd name="connsiteX5" fmla="*/ 300038 w 775607"/>
                  <a:gd name="connsiteY5" fmla="*/ 29596 h 2068286"/>
                  <a:gd name="connsiteX6" fmla="*/ 375557 w 775607"/>
                  <a:gd name="connsiteY6" fmla="*/ 108857 h 2068286"/>
                  <a:gd name="connsiteX7" fmla="*/ 571500 w 775607"/>
                  <a:gd name="connsiteY7" fmla="*/ 397329 h 2068286"/>
                  <a:gd name="connsiteX8" fmla="*/ 590550 w 775607"/>
                  <a:gd name="connsiteY8" fmla="*/ 419100 h 2068286"/>
                  <a:gd name="connsiteX9" fmla="*/ 683078 w 775607"/>
                  <a:gd name="connsiteY9" fmla="*/ 753836 h 2068286"/>
                  <a:gd name="connsiteX10" fmla="*/ 764721 w 775607"/>
                  <a:gd name="connsiteY10" fmla="*/ 1099457 h 2068286"/>
                  <a:gd name="connsiteX11" fmla="*/ 775607 w 775607"/>
                  <a:gd name="connsiteY11" fmla="*/ 1401536 h 2068286"/>
                  <a:gd name="connsiteX12" fmla="*/ 655864 w 775607"/>
                  <a:gd name="connsiteY12" fmla="*/ 1684565 h 2068286"/>
                  <a:gd name="connsiteX13" fmla="*/ 432707 w 775607"/>
                  <a:gd name="connsiteY13" fmla="*/ 1989365 h 2068286"/>
                  <a:gd name="connsiteX14" fmla="*/ 310243 w 775607"/>
                  <a:gd name="connsiteY14" fmla="*/ 2068286 h 2068286"/>
                  <a:gd name="connsiteX15" fmla="*/ 182336 w 775607"/>
                  <a:gd name="connsiteY15" fmla="*/ 2068286 h 2068286"/>
                  <a:gd name="connsiteX16" fmla="*/ 195943 w 775607"/>
                  <a:gd name="connsiteY16" fmla="*/ 1820636 h 2068286"/>
                  <a:gd name="connsiteX17" fmla="*/ 234043 w 775607"/>
                  <a:gd name="connsiteY17" fmla="*/ 1578429 h 2068286"/>
                  <a:gd name="connsiteX18" fmla="*/ 429986 w 775607"/>
                  <a:gd name="connsiteY18" fmla="*/ 1363436 h 2068286"/>
                  <a:gd name="connsiteX19" fmla="*/ 432707 w 775607"/>
                  <a:gd name="connsiteY19" fmla="*/ 1118507 h 2068286"/>
                  <a:gd name="connsiteX20" fmla="*/ 332014 w 775607"/>
                  <a:gd name="connsiteY20" fmla="*/ 778329 h 2068286"/>
                  <a:gd name="connsiteX21" fmla="*/ 312964 w 775607"/>
                  <a:gd name="connsiteY21" fmla="*/ 742950 h 2068286"/>
                  <a:gd name="connsiteX22" fmla="*/ 168728 w 775607"/>
                  <a:gd name="connsiteY22" fmla="*/ 408215 h 2068286"/>
                  <a:gd name="connsiteX23" fmla="*/ 70757 w 775607"/>
                  <a:gd name="connsiteY23" fmla="*/ 166007 h 2068286"/>
                  <a:gd name="connsiteX24" fmla="*/ 0 w 775607"/>
                  <a:gd name="connsiteY24" fmla="*/ 46265 h 2068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75607" h="2068286">
                    <a:moveTo>
                      <a:pt x="0" y="46265"/>
                    </a:moveTo>
                    <a:lnTo>
                      <a:pt x="87086" y="16329"/>
                    </a:lnTo>
                    <a:lnTo>
                      <a:pt x="119743" y="0"/>
                    </a:lnTo>
                    <a:lnTo>
                      <a:pt x="190500" y="0"/>
                    </a:lnTo>
                    <a:lnTo>
                      <a:pt x="214993" y="24493"/>
                    </a:lnTo>
                    <a:lnTo>
                      <a:pt x="300038" y="29596"/>
                    </a:lnTo>
                    <a:lnTo>
                      <a:pt x="375557" y="108857"/>
                    </a:lnTo>
                    <a:lnTo>
                      <a:pt x="571500" y="397329"/>
                    </a:lnTo>
                    <a:lnTo>
                      <a:pt x="590550" y="419100"/>
                    </a:lnTo>
                    <a:lnTo>
                      <a:pt x="683078" y="753836"/>
                    </a:lnTo>
                    <a:lnTo>
                      <a:pt x="764721" y="1099457"/>
                    </a:lnTo>
                    <a:lnTo>
                      <a:pt x="775607" y="1401536"/>
                    </a:lnTo>
                    <a:lnTo>
                      <a:pt x="655864" y="1684565"/>
                    </a:lnTo>
                    <a:lnTo>
                      <a:pt x="432707" y="1989365"/>
                    </a:lnTo>
                    <a:lnTo>
                      <a:pt x="310243" y="2068286"/>
                    </a:lnTo>
                    <a:lnTo>
                      <a:pt x="182336" y="2068286"/>
                    </a:lnTo>
                    <a:lnTo>
                      <a:pt x="195943" y="1820636"/>
                    </a:lnTo>
                    <a:lnTo>
                      <a:pt x="234043" y="1578429"/>
                    </a:lnTo>
                    <a:lnTo>
                      <a:pt x="429986" y="1363436"/>
                    </a:lnTo>
                    <a:lnTo>
                      <a:pt x="432707" y="1118507"/>
                    </a:lnTo>
                    <a:lnTo>
                      <a:pt x="332014" y="778329"/>
                    </a:lnTo>
                    <a:cubicBezTo>
                      <a:pt x="311403" y="748885"/>
                      <a:pt x="312964" y="762188"/>
                      <a:pt x="312964" y="742950"/>
                    </a:cubicBezTo>
                    <a:lnTo>
                      <a:pt x="168728" y="408215"/>
                    </a:lnTo>
                    <a:lnTo>
                      <a:pt x="70757" y="166007"/>
                    </a:lnTo>
                    <a:lnTo>
                      <a:pt x="0" y="46265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99C5FA89-BF24-4F98-B9E9-74BE0EF89B5C}"/>
                  </a:ext>
                </a:extLst>
              </p:cNvPr>
              <p:cNvSpPr/>
              <p:nvPr/>
            </p:nvSpPr>
            <p:spPr>
              <a:xfrm>
                <a:off x="6873563" y="2868905"/>
                <a:ext cx="1304779" cy="1928247"/>
              </a:xfrm>
              <a:custGeom>
                <a:avLst/>
                <a:gdLst>
                  <a:gd name="connsiteX0" fmla="*/ 0 w 895350"/>
                  <a:gd name="connsiteY0" fmla="*/ 53975 h 2225675"/>
                  <a:gd name="connsiteX1" fmla="*/ 101600 w 895350"/>
                  <a:gd name="connsiteY1" fmla="*/ 0 h 2225675"/>
                  <a:gd name="connsiteX2" fmla="*/ 225425 w 895350"/>
                  <a:gd name="connsiteY2" fmla="*/ 34925 h 2225675"/>
                  <a:gd name="connsiteX3" fmla="*/ 323850 w 895350"/>
                  <a:gd name="connsiteY3" fmla="*/ 92075 h 2225675"/>
                  <a:gd name="connsiteX4" fmla="*/ 441325 w 895350"/>
                  <a:gd name="connsiteY4" fmla="*/ 161925 h 2225675"/>
                  <a:gd name="connsiteX5" fmla="*/ 469900 w 895350"/>
                  <a:gd name="connsiteY5" fmla="*/ 212725 h 2225675"/>
                  <a:gd name="connsiteX6" fmla="*/ 485775 w 895350"/>
                  <a:gd name="connsiteY6" fmla="*/ 257175 h 2225675"/>
                  <a:gd name="connsiteX7" fmla="*/ 574675 w 895350"/>
                  <a:gd name="connsiteY7" fmla="*/ 396875 h 2225675"/>
                  <a:gd name="connsiteX8" fmla="*/ 679450 w 895350"/>
                  <a:gd name="connsiteY8" fmla="*/ 600075 h 2225675"/>
                  <a:gd name="connsiteX9" fmla="*/ 758825 w 895350"/>
                  <a:gd name="connsiteY9" fmla="*/ 777875 h 2225675"/>
                  <a:gd name="connsiteX10" fmla="*/ 828675 w 895350"/>
                  <a:gd name="connsiteY10" fmla="*/ 965200 h 2225675"/>
                  <a:gd name="connsiteX11" fmla="*/ 882650 w 895350"/>
                  <a:gd name="connsiteY11" fmla="*/ 1190625 h 2225675"/>
                  <a:gd name="connsiteX12" fmla="*/ 892175 w 895350"/>
                  <a:gd name="connsiteY12" fmla="*/ 1400175 h 2225675"/>
                  <a:gd name="connsiteX13" fmla="*/ 895350 w 895350"/>
                  <a:gd name="connsiteY13" fmla="*/ 1524000 h 2225675"/>
                  <a:gd name="connsiteX14" fmla="*/ 873125 w 895350"/>
                  <a:gd name="connsiteY14" fmla="*/ 1628775 h 2225675"/>
                  <a:gd name="connsiteX15" fmla="*/ 835025 w 895350"/>
                  <a:gd name="connsiteY15" fmla="*/ 1641475 h 2225675"/>
                  <a:gd name="connsiteX16" fmla="*/ 784225 w 895350"/>
                  <a:gd name="connsiteY16" fmla="*/ 1609725 h 2225675"/>
                  <a:gd name="connsiteX17" fmla="*/ 739775 w 895350"/>
                  <a:gd name="connsiteY17" fmla="*/ 1717675 h 2225675"/>
                  <a:gd name="connsiteX18" fmla="*/ 739775 w 895350"/>
                  <a:gd name="connsiteY18" fmla="*/ 1857375 h 2225675"/>
                  <a:gd name="connsiteX19" fmla="*/ 685800 w 895350"/>
                  <a:gd name="connsiteY19" fmla="*/ 2060575 h 2225675"/>
                  <a:gd name="connsiteX20" fmla="*/ 596900 w 895350"/>
                  <a:gd name="connsiteY20" fmla="*/ 2225675 h 2225675"/>
                  <a:gd name="connsiteX21" fmla="*/ 330200 w 895350"/>
                  <a:gd name="connsiteY21" fmla="*/ 2216150 h 2225675"/>
                  <a:gd name="connsiteX22" fmla="*/ 361950 w 895350"/>
                  <a:gd name="connsiteY22" fmla="*/ 2016125 h 2225675"/>
                  <a:gd name="connsiteX23" fmla="*/ 492125 w 895350"/>
                  <a:gd name="connsiteY23" fmla="*/ 1504950 h 2225675"/>
                  <a:gd name="connsiteX24" fmla="*/ 600075 w 895350"/>
                  <a:gd name="connsiteY24" fmla="*/ 1212850 h 2225675"/>
                  <a:gd name="connsiteX25" fmla="*/ 393700 w 895350"/>
                  <a:gd name="connsiteY25" fmla="*/ 673100 h 2225675"/>
                  <a:gd name="connsiteX26" fmla="*/ 123825 w 895350"/>
                  <a:gd name="connsiteY26" fmla="*/ 276225 h 2225675"/>
                  <a:gd name="connsiteX27" fmla="*/ 0 w 895350"/>
                  <a:gd name="connsiteY27" fmla="*/ 53975 h 2225675"/>
                  <a:gd name="connsiteX0" fmla="*/ 0 w 895350"/>
                  <a:gd name="connsiteY0" fmla="*/ 53975 h 2225675"/>
                  <a:gd name="connsiteX1" fmla="*/ 101600 w 895350"/>
                  <a:gd name="connsiteY1" fmla="*/ 0 h 2225675"/>
                  <a:gd name="connsiteX2" fmla="*/ 225425 w 895350"/>
                  <a:gd name="connsiteY2" fmla="*/ 34925 h 2225675"/>
                  <a:gd name="connsiteX3" fmla="*/ 323850 w 895350"/>
                  <a:gd name="connsiteY3" fmla="*/ 92075 h 2225675"/>
                  <a:gd name="connsiteX4" fmla="*/ 441325 w 895350"/>
                  <a:gd name="connsiteY4" fmla="*/ 161925 h 2225675"/>
                  <a:gd name="connsiteX5" fmla="*/ 469900 w 895350"/>
                  <a:gd name="connsiteY5" fmla="*/ 212725 h 2225675"/>
                  <a:gd name="connsiteX6" fmla="*/ 512282 w 895350"/>
                  <a:gd name="connsiteY6" fmla="*/ 298403 h 2225675"/>
                  <a:gd name="connsiteX7" fmla="*/ 574675 w 895350"/>
                  <a:gd name="connsiteY7" fmla="*/ 396875 h 2225675"/>
                  <a:gd name="connsiteX8" fmla="*/ 679450 w 895350"/>
                  <a:gd name="connsiteY8" fmla="*/ 600075 h 2225675"/>
                  <a:gd name="connsiteX9" fmla="*/ 758825 w 895350"/>
                  <a:gd name="connsiteY9" fmla="*/ 777875 h 2225675"/>
                  <a:gd name="connsiteX10" fmla="*/ 828675 w 895350"/>
                  <a:gd name="connsiteY10" fmla="*/ 965200 h 2225675"/>
                  <a:gd name="connsiteX11" fmla="*/ 882650 w 895350"/>
                  <a:gd name="connsiteY11" fmla="*/ 1190625 h 2225675"/>
                  <a:gd name="connsiteX12" fmla="*/ 892175 w 895350"/>
                  <a:gd name="connsiteY12" fmla="*/ 1400175 h 2225675"/>
                  <a:gd name="connsiteX13" fmla="*/ 895350 w 895350"/>
                  <a:gd name="connsiteY13" fmla="*/ 1524000 h 2225675"/>
                  <a:gd name="connsiteX14" fmla="*/ 873125 w 895350"/>
                  <a:gd name="connsiteY14" fmla="*/ 1628775 h 2225675"/>
                  <a:gd name="connsiteX15" fmla="*/ 835025 w 895350"/>
                  <a:gd name="connsiteY15" fmla="*/ 1641475 h 2225675"/>
                  <a:gd name="connsiteX16" fmla="*/ 784225 w 895350"/>
                  <a:gd name="connsiteY16" fmla="*/ 1609725 h 2225675"/>
                  <a:gd name="connsiteX17" fmla="*/ 739775 w 895350"/>
                  <a:gd name="connsiteY17" fmla="*/ 1717675 h 2225675"/>
                  <a:gd name="connsiteX18" fmla="*/ 739775 w 895350"/>
                  <a:gd name="connsiteY18" fmla="*/ 1857375 h 2225675"/>
                  <a:gd name="connsiteX19" fmla="*/ 685800 w 895350"/>
                  <a:gd name="connsiteY19" fmla="*/ 2060575 h 2225675"/>
                  <a:gd name="connsiteX20" fmla="*/ 596900 w 895350"/>
                  <a:gd name="connsiteY20" fmla="*/ 2225675 h 2225675"/>
                  <a:gd name="connsiteX21" fmla="*/ 330200 w 895350"/>
                  <a:gd name="connsiteY21" fmla="*/ 2216150 h 2225675"/>
                  <a:gd name="connsiteX22" fmla="*/ 361950 w 895350"/>
                  <a:gd name="connsiteY22" fmla="*/ 2016125 h 2225675"/>
                  <a:gd name="connsiteX23" fmla="*/ 492125 w 895350"/>
                  <a:gd name="connsiteY23" fmla="*/ 1504950 h 2225675"/>
                  <a:gd name="connsiteX24" fmla="*/ 600075 w 895350"/>
                  <a:gd name="connsiteY24" fmla="*/ 1212850 h 2225675"/>
                  <a:gd name="connsiteX25" fmla="*/ 393700 w 895350"/>
                  <a:gd name="connsiteY25" fmla="*/ 673100 h 2225675"/>
                  <a:gd name="connsiteX26" fmla="*/ 123825 w 895350"/>
                  <a:gd name="connsiteY26" fmla="*/ 276225 h 2225675"/>
                  <a:gd name="connsiteX27" fmla="*/ 0 w 895350"/>
                  <a:gd name="connsiteY27" fmla="*/ 53975 h 2225675"/>
                  <a:gd name="connsiteX0" fmla="*/ 0 w 895350"/>
                  <a:gd name="connsiteY0" fmla="*/ 53975 h 2225675"/>
                  <a:gd name="connsiteX1" fmla="*/ 101600 w 895350"/>
                  <a:gd name="connsiteY1" fmla="*/ 0 h 2225675"/>
                  <a:gd name="connsiteX2" fmla="*/ 225425 w 895350"/>
                  <a:gd name="connsiteY2" fmla="*/ 34925 h 2225675"/>
                  <a:gd name="connsiteX3" fmla="*/ 323850 w 895350"/>
                  <a:gd name="connsiteY3" fmla="*/ 92075 h 2225675"/>
                  <a:gd name="connsiteX4" fmla="*/ 441325 w 895350"/>
                  <a:gd name="connsiteY4" fmla="*/ 161925 h 2225675"/>
                  <a:gd name="connsiteX5" fmla="*/ 469900 w 895350"/>
                  <a:gd name="connsiteY5" fmla="*/ 212725 h 2225675"/>
                  <a:gd name="connsiteX6" fmla="*/ 512282 w 895350"/>
                  <a:gd name="connsiteY6" fmla="*/ 298403 h 2225675"/>
                  <a:gd name="connsiteX7" fmla="*/ 574675 w 895350"/>
                  <a:gd name="connsiteY7" fmla="*/ 396875 h 2225675"/>
                  <a:gd name="connsiteX8" fmla="*/ 679450 w 895350"/>
                  <a:gd name="connsiteY8" fmla="*/ 600075 h 2225675"/>
                  <a:gd name="connsiteX9" fmla="*/ 758825 w 895350"/>
                  <a:gd name="connsiteY9" fmla="*/ 777875 h 2225675"/>
                  <a:gd name="connsiteX10" fmla="*/ 828675 w 895350"/>
                  <a:gd name="connsiteY10" fmla="*/ 965200 h 2225675"/>
                  <a:gd name="connsiteX11" fmla="*/ 882650 w 895350"/>
                  <a:gd name="connsiteY11" fmla="*/ 1190625 h 2225675"/>
                  <a:gd name="connsiteX12" fmla="*/ 892175 w 895350"/>
                  <a:gd name="connsiteY12" fmla="*/ 1400175 h 2225675"/>
                  <a:gd name="connsiteX13" fmla="*/ 895350 w 895350"/>
                  <a:gd name="connsiteY13" fmla="*/ 1524000 h 2225675"/>
                  <a:gd name="connsiteX14" fmla="*/ 873125 w 895350"/>
                  <a:gd name="connsiteY14" fmla="*/ 1628775 h 2225675"/>
                  <a:gd name="connsiteX15" fmla="*/ 835025 w 895350"/>
                  <a:gd name="connsiteY15" fmla="*/ 1641475 h 2225675"/>
                  <a:gd name="connsiteX16" fmla="*/ 784225 w 895350"/>
                  <a:gd name="connsiteY16" fmla="*/ 1609725 h 2225675"/>
                  <a:gd name="connsiteX17" fmla="*/ 739775 w 895350"/>
                  <a:gd name="connsiteY17" fmla="*/ 1717675 h 2225675"/>
                  <a:gd name="connsiteX18" fmla="*/ 739775 w 895350"/>
                  <a:gd name="connsiteY18" fmla="*/ 1857375 h 2225675"/>
                  <a:gd name="connsiteX19" fmla="*/ 685800 w 895350"/>
                  <a:gd name="connsiteY19" fmla="*/ 2060575 h 2225675"/>
                  <a:gd name="connsiteX20" fmla="*/ 596900 w 895350"/>
                  <a:gd name="connsiteY20" fmla="*/ 2225675 h 2225675"/>
                  <a:gd name="connsiteX21" fmla="*/ 330200 w 895350"/>
                  <a:gd name="connsiteY21" fmla="*/ 2216150 h 2225675"/>
                  <a:gd name="connsiteX22" fmla="*/ 361950 w 895350"/>
                  <a:gd name="connsiteY22" fmla="*/ 2016125 h 2225675"/>
                  <a:gd name="connsiteX23" fmla="*/ 492125 w 895350"/>
                  <a:gd name="connsiteY23" fmla="*/ 1504950 h 2225675"/>
                  <a:gd name="connsiteX24" fmla="*/ 600075 w 895350"/>
                  <a:gd name="connsiteY24" fmla="*/ 1212850 h 2225675"/>
                  <a:gd name="connsiteX25" fmla="*/ 393700 w 895350"/>
                  <a:gd name="connsiteY25" fmla="*/ 673100 h 2225675"/>
                  <a:gd name="connsiteX26" fmla="*/ 123825 w 895350"/>
                  <a:gd name="connsiteY26" fmla="*/ 276225 h 2225675"/>
                  <a:gd name="connsiteX27" fmla="*/ 0 w 895350"/>
                  <a:gd name="connsiteY27" fmla="*/ 53975 h 2225675"/>
                  <a:gd name="connsiteX0" fmla="*/ 0 w 895350"/>
                  <a:gd name="connsiteY0" fmla="*/ 53975 h 2225675"/>
                  <a:gd name="connsiteX1" fmla="*/ 101600 w 895350"/>
                  <a:gd name="connsiteY1" fmla="*/ 0 h 2225675"/>
                  <a:gd name="connsiteX2" fmla="*/ 225425 w 895350"/>
                  <a:gd name="connsiteY2" fmla="*/ 34925 h 2225675"/>
                  <a:gd name="connsiteX3" fmla="*/ 323850 w 895350"/>
                  <a:gd name="connsiteY3" fmla="*/ 92075 h 2225675"/>
                  <a:gd name="connsiteX4" fmla="*/ 441325 w 895350"/>
                  <a:gd name="connsiteY4" fmla="*/ 161925 h 2225675"/>
                  <a:gd name="connsiteX5" fmla="*/ 469900 w 895350"/>
                  <a:gd name="connsiteY5" fmla="*/ 212725 h 2225675"/>
                  <a:gd name="connsiteX6" fmla="*/ 512282 w 895350"/>
                  <a:gd name="connsiteY6" fmla="*/ 298403 h 2225675"/>
                  <a:gd name="connsiteX7" fmla="*/ 574675 w 895350"/>
                  <a:gd name="connsiteY7" fmla="*/ 396875 h 2225675"/>
                  <a:gd name="connsiteX8" fmla="*/ 679450 w 895350"/>
                  <a:gd name="connsiteY8" fmla="*/ 600075 h 2225675"/>
                  <a:gd name="connsiteX9" fmla="*/ 758825 w 895350"/>
                  <a:gd name="connsiteY9" fmla="*/ 777875 h 2225675"/>
                  <a:gd name="connsiteX10" fmla="*/ 828675 w 895350"/>
                  <a:gd name="connsiteY10" fmla="*/ 965200 h 2225675"/>
                  <a:gd name="connsiteX11" fmla="*/ 882650 w 895350"/>
                  <a:gd name="connsiteY11" fmla="*/ 1190625 h 2225675"/>
                  <a:gd name="connsiteX12" fmla="*/ 892175 w 895350"/>
                  <a:gd name="connsiteY12" fmla="*/ 1400175 h 2225675"/>
                  <a:gd name="connsiteX13" fmla="*/ 895350 w 895350"/>
                  <a:gd name="connsiteY13" fmla="*/ 1524000 h 2225675"/>
                  <a:gd name="connsiteX14" fmla="*/ 873125 w 895350"/>
                  <a:gd name="connsiteY14" fmla="*/ 1628775 h 2225675"/>
                  <a:gd name="connsiteX15" fmla="*/ 835025 w 895350"/>
                  <a:gd name="connsiteY15" fmla="*/ 1641475 h 2225675"/>
                  <a:gd name="connsiteX16" fmla="*/ 784225 w 895350"/>
                  <a:gd name="connsiteY16" fmla="*/ 1609725 h 2225675"/>
                  <a:gd name="connsiteX17" fmla="*/ 739775 w 895350"/>
                  <a:gd name="connsiteY17" fmla="*/ 1717675 h 2225675"/>
                  <a:gd name="connsiteX18" fmla="*/ 739775 w 895350"/>
                  <a:gd name="connsiteY18" fmla="*/ 1857375 h 2225675"/>
                  <a:gd name="connsiteX19" fmla="*/ 685800 w 895350"/>
                  <a:gd name="connsiteY19" fmla="*/ 2060575 h 2225675"/>
                  <a:gd name="connsiteX20" fmla="*/ 596900 w 895350"/>
                  <a:gd name="connsiteY20" fmla="*/ 2225675 h 2225675"/>
                  <a:gd name="connsiteX21" fmla="*/ 330200 w 895350"/>
                  <a:gd name="connsiteY21" fmla="*/ 2216150 h 2225675"/>
                  <a:gd name="connsiteX22" fmla="*/ 361950 w 895350"/>
                  <a:gd name="connsiteY22" fmla="*/ 2016125 h 2225675"/>
                  <a:gd name="connsiteX23" fmla="*/ 492125 w 895350"/>
                  <a:gd name="connsiteY23" fmla="*/ 1504950 h 2225675"/>
                  <a:gd name="connsiteX24" fmla="*/ 600075 w 895350"/>
                  <a:gd name="connsiteY24" fmla="*/ 1212850 h 2225675"/>
                  <a:gd name="connsiteX25" fmla="*/ 393700 w 895350"/>
                  <a:gd name="connsiteY25" fmla="*/ 673100 h 2225675"/>
                  <a:gd name="connsiteX26" fmla="*/ 123825 w 895350"/>
                  <a:gd name="connsiteY26" fmla="*/ 276225 h 2225675"/>
                  <a:gd name="connsiteX27" fmla="*/ 0 w 895350"/>
                  <a:gd name="connsiteY27" fmla="*/ 53975 h 2225675"/>
                  <a:gd name="connsiteX0" fmla="*/ 0 w 895350"/>
                  <a:gd name="connsiteY0" fmla="*/ 53975 h 2225675"/>
                  <a:gd name="connsiteX1" fmla="*/ 101600 w 895350"/>
                  <a:gd name="connsiteY1" fmla="*/ 0 h 2225675"/>
                  <a:gd name="connsiteX2" fmla="*/ 225425 w 895350"/>
                  <a:gd name="connsiteY2" fmla="*/ 34925 h 2225675"/>
                  <a:gd name="connsiteX3" fmla="*/ 323850 w 895350"/>
                  <a:gd name="connsiteY3" fmla="*/ 92075 h 2225675"/>
                  <a:gd name="connsiteX4" fmla="*/ 441325 w 895350"/>
                  <a:gd name="connsiteY4" fmla="*/ 161925 h 2225675"/>
                  <a:gd name="connsiteX5" fmla="*/ 469900 w 895350"/>
                  <a:gd name="connsiteY5" fmla="*/ 212725 h 2225675"/>
                  <a:gd name="connsiteX6" fmla="*/ 512282 w 895350"/>
                  <a:gd name="connsiteY6" fmla="*/ 298403 h 2225675"/>
                  <a:gd name="connsiteX7" fmla="*/ 574675 w 895350"/>
                  <a:gd name="connsiteY7" fmla="*/ 396875 h 2225675"/>
                  <a:gd name="connsiteX8" fmla="*/ 679450 w 895350"/>
                  <a:gd name="connsiteY8" fmla="*/ 600075 h 2225675"/>
                  <a:gd name="connsiteX9" fmla="*/ 758825 w 895350"/>
                  <a:gd name="connsiteY9" fmla="*/ 777875 h 2225675"/>
                  <a:gd name="connsiteX10" fmla="*/ 828675 w 895350"/>
                  <a:gd name="connsiteY10" fmla="*/ 965200 h 2225675"/>
                  <a:gd name="connsiteX11" fmla="*/ 882650 w 895350"/>
                  <a:gd name="connsiteY11" fmla="*/ 1190625 h 2225675"/>
                  <a:gd name="connsiteX12" fmla="*/ 892175 w 895350"/>
                  <a:gd name="connsiteY12" fmla="*/ 1400175 h 2225675"/>
                  <a:gd name="connsiteX13" fmla="*/ 895350 w 895350"/>
                  <a:gd name="connsiteY13" fmla="*/ 1524000 h 2225675"/>
                  <a:gd name="connsiteX14" fmla="*/ 873125 w 895350"/>
                  <a:gd name="connsiteY14" fmla="*/ 1628775 h 2225675"/>
                  <a:gd name="connsiteX15" fmla="*/ 835025 w 895350"/>
                  <a:gd name="connsiteY15" fmla="*/ 1641475 h 2225675"/>
                  <a:gd name="connsiteX16" fmla="*/ 784225 w 895350"/>
                  <a:gd name="connsiteY16" fmla="*/ 1609725 h 2225675"/>
                  <a:gd name="connsiteX17" fmla="*/ 739775 w 895350"/>
                  <a:gd name="connsiteY17" fmla="*/ 1717675 h 2225675"/>
                  <a:gd name="connsiteX18" fmla="*/ 739775 w 895350"/>
                  <a:gd name="connsiteY18" fmla="*/ 1857375 h 2225675"/>
                  <a:gd name="connsiteX19" fmla="*/ 685800 w 895350"/>
                  <a:gd name="connsiteY19" fmla="*/ 2060575 h 2225675"/>
                  <a:gd name="connsiteX20" fmla="*/ 596900 w 895350"/>
                  <a:gd name="connsiteY20" fmla="*/ 2225675 h 2225675"/>
                  <a:gd name="connsiteX21" fmla="*/ 330200 w 895350"/>
                  <a:gd name="connsiteY21" fmla="*/ 2216150 h 2225675"/>
                  <a:gd name="connsiteX22" fmla="*/ 361950 w 895350"/>
                  <a:gd name="connsiteY22" fmla="*/ 2016125 h 2225675"/>
                  <a:gd name="connsiteX23" fmla="*/ 492125 w 895350"/>
                  <a:gd name="connsiteY23" fmla="*/ 1504950 h 2225675"/>
                  <a:gd name="connsiteX24" fmla="*/ 600075 w 895350"/>
                  <a:gd name="connsiteY24" fmla="*/ 1212850 h 2225675"/>
                  <a:gd name="connsiteX25" fmla="*/ 393700 w 895350"/>
                  <a:gd name="connsiteY25" fmla="*/ 673100 h 2225675"/>
                  <a:gd name="connsiteX26" fmla="*/ 123825 w 895350"/>
                  <a:gd name="connsiteY26" fmla="*/ 276225 h 2225675"/>
                  <a:gd name="connsiteX27" fmla="*/ 0 w 895350"/>
                  <a:gd name="connsiteY27" fmla="*/ 53975 h 2225675"/>
                  <a:gd name="connsiteX0" fmla="*/ 0 w 895350"/>
                  <a:gd name="connsiteY0" fmla="*/ 53975 h 2225675"/>
                  <a:gd name="connsiteX1" fmla="*/ 101600 w 895350"/>
                  <a:gd name="connsiteY1" fmla="*/ 0 h 2225675"/>
                  <a:gd name="connsiteX2" fmla="*/ 225425 w 895350"/>
                  <a:gd name="connsiteY2" fmla="*/ 34925 h 2225675"/>
                  <a:gd name="connsiteX3" fmla="*/ 323850 w 895350"/>
                  <a:gd name="connsiteY3" fmla="*/ 92075 h 2225675"/>
                  <a:gd name="connsiteX4" fmla="*/ 441325 w 895350"/>
                  <a:gd name="connsiteY4" fmla="*/ 161925 h 2225675"/>
                  <a:gd name="connsiteX5" fmla="*/ 469900 w 895350"/>
                  <a:gd name="connsiteY5" fmla="*/ 212725 h 2225675"/>
                  <a:gd name="connsiteX6" fmla="*/ 512282 w 895350"/>
                  <a:gd name="connsiteY6" fmla="*/ 298403 h 2225675"/>
                  <a:gd name="connsiteX7" fmla="*/ 574675 w 895350"/>
                  <a:gd name="connsiteY7" fmla="*/ 396875 h 2225675"/>
                  <a:gd name="connsiteX8" fmla="*/ 679450 w 895350"/>
                  <a:gd name="connsiteY8" fmla="*/ 600075 h 2225675"/>
                  <a:gd name="connsiteX9" fmla="*/ 758825 w 895350"/>
                  <a:gd name="connsiteY9" fmla="*/ 777875 h 2225675"/>
                  <a:gd name="connsiteX10" fmla="*/ 828675 w 895350"/>
                  <a:gd name="connsiteY10" fmla="*/ 965200 h 2225675"/>
                  <a:gd name="connsiteX11" fmla="*/ 882650 w 895350"/>
                  <a:gd name="connsiteY11" fmla="*/ 1190625 h 2225675"/>
                  <a:gd name="connsiteX12" fmla="*/ 892175 w 895350"/>
                  <a:gd name="connsiteY12" fmla="*/ 1400175 h 2225675"/>
                  <a:gd name="connsiteX13" fmla="*/ 895350 w 895350"/>
                  <a:gd name="connsiteY13" fmla="*/ 1524000 h 2225675"/>
                  <a:gd name="connsiteX14" fmla="*/ 873125 w 895350"/>
                  <a:gd name="connsiteY14" fmla="*/ 1628775 h 2225675"/>
                  <a:gd name="connsiteX15" fmla="*/ 835025 w 895350"/>
                  <a:gd name="connsiteY15" fmla="*/ 1641475 h 2225675"/>
                  <a:gd name="connsiteX16" fmla="*/ 784225 w 895350"/>
                  <a:gd name="connsiteY16" fmla="*/ 1609725 h 2225675"/>
                  <a:gd name="connsiteX17" fmla="*/ 739775 w 895350"/>
                  <a:gd name="connsiteY17" fmla="*/ 1717675 h 2225675"/>
                  <a:gd name="connsiteX18" fmla="*/ 739775 w 895350"/>
                  <a:gd name="connsiteY18" fmla="*/ 1857375 h 2225675"/>
                  <a:gd name="connsiteX19" fmla="*/ 685800 w 895350"/>
                  <a:gd name="connsiteY19" fmla="*/ 2060575 h 2225675"/>
                  <a:gd name="connsiteX20" fmla="*/ 596900 w 895350"/>
                  <a:gd name="connsiteY20" fmla="*/ 2225675 h 2225675"/>
                  <a:gd name="connsiteX21" fmla="*/ 330200 w 895350"/>
                  <a:gd name="connsiteY21" fmla="*/ 2216150 h 2225675"/>
                  <a:gd name="connsiteX22" fmla="*/ 361950 w 895350"/>
                  <a:gd name="connsiteY22" fmla="*/ 2016125 h 2225675"/>
                  <a:gd name="connsiteX23" fmla="*/ 492125 w 895350"/>
                  <a:gd name="connsiteY23" fmla="*/ 1504950 h 2225675"/>
                  <a:gd name="connsiteX24" fmla="*/ 600075 w 895350"/>
                  <a:gd name="connsiteY24" fmla="*/ 1212850 h 2225675"/>
                  <a:gd name="connsiteX25" fmla="*/ 393700 w 895350"/>
                  <a:gd name="connsiteY25" fmla="*/ 673100 h 2225675"/>
                  <a:gd name="connsiteX26" fmla="*/ 123825 w 895350"/>
                  <a:gd name="connsiteY26" fmla="*/ 276225 h 2225675"/>
                  <a:gd name="connsiteX27" fmla="*/ 0 w 895350"/>
                  <a:gd name="connsiteY27" fmla="*/ 53975 h 2225675"/>
                  <a:gd name="connsiteX0" fmla="*/ 0 w 895350"/>
                  <a:gd name="connsiteY0" fmla="*/ 53975 h 2225675"/>
                  <a:gd name="connsiteX1" fmla="*/ 101600 w 895350"/>
                  <a:gd name="connsiteY1" fmla="*/ 0 h 2225675"/>
                  <a:gd name="connsiteX2" fmla="*/ 225425 w 895350"/>
                  <a:gd name="connsiteY2" fmla="*/ 34925 h 2225675"/>
                  <a:gd name="connsiteX3" fmla="*/ 323850 w 895350"/>
                  <a:gd name="connsiteY3" fmla="*/ 92075 h 2225675"/>
                  <a:gd name="connsiteX4" fmla="*/ 441325 w 895350"/>
                  <a:gd name="connsiteY4" fmla="*/ 161925 h 2225675"/>
                  <a:gd name="connsiteX5" fmla="*/ 469900 w 895350"/>
                  <a:gd name="connsiteY5" fmla="*/ 212725 h 2225675"/>
                  <a:gd name="connsiteX6" fmla="*/ 512282 w 895350"/>
                  <a:gd name="connsiteY6" fmla="*/ 298403 h 2225675"/>
                  <a:gd name="connsiteX7" fmla="*/ 574675 w 895350"/>
                  <a:gd name="connsiteY7" fmla="*/ 396875 h 2225675"/>
                  <a:gd name="connsiteX8" fmla="*/ 679450 w 895350"/>
                  <a:gd name="connsiteY8" fmla="*/ 600075 h 2225675"/>
                  <a:gd name="connsiteX9" fmla="*/ 758825 w 895350"/>
                  <a:gd name="connsiteY9" fmla="*/ 777875 h 2225675"/>
                  <a:gd name="connsiteX10" fmla="*/ 828675 w 895350"/>
                  <a:gd name="connsiteY10" fmla="*/ 965200 h 2225675"/>
                  <a:gd name="connsiteX11" fmla="*/ 882650 w 895350"/>
                  <a:gd name="connsiteY11" fmla="*/ 1190625 h 2225675"/>
                  <a:gd name="connsiteX12" fmla="*/ 892175 w 895350"/>
                  <a:gd name="connsiteY12" fmla="*/ 1400175 h 2225675"/>
                  <a:gd name="connsiteX13" fmla="*/ 895350 w 895350"/>
                  <a:gd name="connsiteY13" fmla="*/ 1524000 h 2225675"/>
                  <a:gd name="connsiteX14" fmla="*/ 873125 w 895350"/>
                  <a:gd name="connsiteY14" fmla="*/ 1628775 h 2225675"/>
                  <a:gd name="connsiteX15" fmla="*/ 835025 w 895350"/>
                  <a:gd name="connsiteY15" fmla="*/ 1641475 h 2225675"/>
                  <a:gd name="connsiteX16" fmla="*/ 784225 w 895350"/>
                  <a:gd name="connsiteY16" fmla="*/ 1609725 h 2225675"/>
                  <a:gd name="connsiteX17" fmla="*/ 739775 w 895350"/>
                  <a:gd name="connsiteY17" fmla="*/ 1717675 h 2225675"/>
                  <a:gd name="connsiteX18" fmla="*/ 739775 w 895350"/>
                  <a:gd name="connsiteY18" fmla="*/ 1857375 h 2225675"/>
                  <a:gd name="connsiteX19" fmla="*/ 685800 w 895350"/>
                  <a:gd name="connsiteY19" fmla="*/ 2060575 h 2225675"/>
                  <a:gd name="connsiteX20" fmla="*/ 596900 w 895350"/>
                  <a:gd name="connsiteY20" fmla="*/ 2225675 h 2225675"/>
                  <a:gd name="connsiteX21" fmla="*/ 330200 w 895350"/>
                  <a:gd name="connsiteY21" fmla="*/ 2216150 h 2225675"/>
                  <a:gd name="connsiteX22" fmla="*/ 361950 w 895350"/>
                  <a:gd name="connsiteY22" fmla="*/ 2016125 h 2225675"/>
                  <a:gd name="connsiteX23" fmla="*/ 492125 w 895350"/>
                  <a:gd name="connsiteY23" fmla="*/ 1504950 h 2225675"/>
                  <a:gd name="connsiteX24" fmla="*/ 600075 w 895350"/>
                  <a:gd name="connsiteY24" fmla="*/ 1212850 h 2225675"/>
                  <a:gd name="connsiteX25" fmla="*/ 393700 w 895350"/>
                  <a:gd name="connsiteY25" fmla="*/ 673100 h 2225675"/>
                  <a:gd name="connsiteX26" fmla="*/ 123825 w 895350"/>
                  <a:gd name="connsiteY26" fmla="*/ 276225 h 2225675"/>
                  <a:gd name="connsiteX27" fmla="*/ 0 w 895350"/>
                  <a:gd name="connsiteY27" fmla="*/ 53975 h 2225675"/>
                  <a:gd name="connsiteX0" fmla="*/ 0 w 895350"/>
                  <a:gd name="connsiteY0" fmla="*/ 53975 h 2225675"/>
                  <a:gd name="connsiteX1" fmla="*/ 101600 w 895350"/>
                  <a:gd name="connsiteY1" fmla="*/ 0 h 2225675"/>
                  <a:gd name="connsiteX2" fmla="*/ 225425 w 895350"/>
                  <a:gd name="connsiteY2" fmla="*/ 34925 h 2225675"/>
                  <a:gd name="connsiteX3" fmla="*/ 323850 w 895350"/>
                  <a:gd name="connsiteY3" fmla="*/ 92075 h 2225675"/>
                  <a:gd name="connsiteX4" fmla="*/ 441325 w 895350"/>
                  <a:gd name="connsiteY4" fmla="*/ 161925 h 2225675"/>
                  <a:gd name="connsiteX5" fmla="*/ 469900 w 895350"/>
                  <a:gd name="connsiteY5" fmla="*/ 212725 h 2225675"/>
                  <a:gd name="connsiteX6" fmla="*/ 512282 w 895350"/>
                  <a:gd name="connsiteY6" fmla="*/ 298403 h 2225675"/>
                  <a:gd name="connsiteX7" fmla="*/ 574675 w 895350"/>
                  <a:gd name="connsiteY7" fmla="*/ 396875 h 2225675"/>
                  <a:gd name="connsiteX8" fmla="*/ 679450 w 895350"/>
                  <a:gd name="connsiteY8" fmla="*/ 600075 h 2225675"/>
                  <a:gd name="connsiteX9" fmla="*/ 758825 w 895350"/>
                  <a:gd name="connsiteY9" fmla="*/ 777875 h 2225675"/>
                  <a:gd name="connsiteX10" fmla="*/ 828675 w 895350"/>
                  <a:gd name="connsiteY10" fmla="*/ 965200 h 2225675"/>
                  <a:gd name="connsiteX11" fmla="*/ 882650 w 895350"/>
                  <a:gd name="connsiteY11" fmla="*/ 1190625 h 2225675"/>
                  <a:gd name="connsiteX12" fmla="*/ 892175 w 895350"/>
                  <a:gd name="connsiteY12" fmla="*/ 1400175 h 2225675"/>
                  <a:gd name="connsiteX13" fmla="*/ 895350 w 895350"/>
                  <a:gd name="connsiteY13" fmla="*/ 1524000 h 2225675"/>
                  <a:gd name="connsiteX14" fmla="*/ 873125 w 895350"/>
                  <a:gd name="connsiteY14" fmla="*/ 1628775 h 2225675"/>
                  <a:gd name="connsiteX15" fmla="*/ 835025 w 895350"/>
                  <a:gd name="connsiteY15" fmla="*/ 1641475 h 2225675"/>
                  <a:gd name="connsiteX16" fmla="*/ 784225 w 895350"/>
                  <a:gd name="connsiteY16" fmla="*/ 1609725 h 2225675"/>
                  <a:gd name="connsiteX17" fmla="*/ 739775 w 895350"/>
                  <a:gd name="connsiteY17" fmla="*/ 1717675 h 2225675"/>
                  <a:gd name="connsiteX18" fmla="*/ 739775 w 895350"/>
                  <a:gd name="connsiteY18" fmla="*/ 1857375 h 2225675"/>
                  <a:gd name="connsiteX19" fmla="*/ 685800 w 895350"/>
                  <a:gd name="connsiteY19" fmla="*/ 2060575 h 2225675"/>
                  <a:gd name="connsiteX20" fmla="*/ 596900 w 895350"/>
                  <a:gd name="connsiteY20" fmla="*/ 2225675 h 2225675"/>
                  <a:gd name="connsiteX21" fmla="*/ 330200 w 895350"/>
                  <a:gd name="connsiteY21" fmla="*/ 2216150 h 2225675"/>
                  <a:gd name="connsiteX22" fmla="*/ 361950 w 895350"/>
                  <a:gd name="connsiteY22" fmla="*/ 2016125 h 2225675"/>
                  <a:gd name="connsiteX23" fmla="*/ 492125 w 895350"/>
                  <a:gd name="connsiteY23" fmla="*/ 1504950 h 2225675"/>
                  <a:gd name="connsiteX24" fmla="*/ 600075 w 895350"/>
                  <a:gd name="connsiteY24" fmla="*/ 1212850 h 2225675"/>
                  <a:gd name="connsiteX25" fmla="*/ 393700 w 895350"/>
                  <a:gd name="connsiteY25" fmla="*/ 673100 h 2225675"/>
                  <a:gd name="connsiteX26" fmla="*/ 123825 w 895350"/>
                  <a:gd name="connsiteY26" fmla="*/ 276225 h 2225675"/>
                  <a:gd name="connsiteX27" fmla="*/ 0 w 895350"/>
                  <a:gd name="connsiteY27" fmla="*/ 53975 h 2225675"/>
                  <a:gd name="connsiteX0" fmla="*/ 0 w 905493"/>
                  <a:gd name="connsiteY0" fmla="*/ 53975 h 2225675"/>
                  <a:gd name="connsiteX1" fmla="*/ 101600 w 905493"/>
                  <a:gd name="connsiteY1" fmla="*/ 0 h 2225675"/>
                  <a:gd name="connsiteX2" fmla="*/ 225425 w 905493"/>
                  <a:gd name="connsiteY2" fmla="*/ 34925 h 2225675"/>
                  <a:gd name="connsiteX3" fmla="*/ 323850 w 905493"/>
                  <a:gd name="connsiteY3" fmla="*/ 92075 h 2225675"/>
                  <a:gd name="connsiteX4" fmla="*/ 441325 w 905493"/>
                  <a:gd name="connsiteY4" fmla="*/ 161925 h 2225675"/>
                  <a:gd name="connsiteX5" fmla="*/ 469900 w 905493"/>
                  <a:gd name="connsiteY5" fmla="*/ 212725 h 2225675"/>
                  <a:gd name="connsiteX6" fmla="*/ 512282 w 905493"/>
                  <a:gd name="connsiteY6" fmla="*/ 298403 h 2225675"/>
                  <a:gd name="connsiteX7" fmla="*/ 574675 w 905493"/>
                  <a:gd name="connsiteY7" fmla="*/ 396875 h 2225675"/>
                  <a:gd name="connsiteX8" fmla="*/ 679450 w 905493"/>
                  <a:gd name="connsiteY8" fmla="*/ 600075 h 2225675"/>
                  <a:gd name="connsiteX9" fmla="*/ 758825 w 905493"/>
                  <a:gd name="connsiteY9" fmla="*/ 777875 h 2225675"/>
                  <a:gd name="connsiteX10" fmla="*/ 828675 w 905493"/>
                  <a:gd name="connsiteY10" fmla="*/ 965200 h 2225675"/>
                  <a:gd name="connsiteX11" fmla="*/ 882650 w 905493"/>
                  <a:gd name="connsiteY11" fmla="*/ 1190625 h 2225675"/>
                  <a:gd name="connsiteX12" fmla="*/ 905428 w 905493"/>
                  <a:gd name="connsiteY12" fmla="*/ 1416666 h 2225675"/>
                  <a:gd name="connsiteX13" fmla="*/ 895350 w 905493"/>
                  <a:gd name="connsiteY13" fmla="*/ 1524000 h 2225675"/>
                  <a:gd name="connsiteX14" fmla="*/ 873125 w 905493"/>
                  <a:gd name="connsiteY14" fmla="*/ 1628775 h 2225675"/>
                  <a:gd name="connsiteX15" fmla="*/ 835025 w 905493"/>
                  <a:gd name="connsiteY15" fmla="*/ 1641475 h 2225675"/>
                  <a:gd name="connsiteX16" fmla="*/ 784225 w 905493"/>
                  <a:gd name="connsiteY16" fmla="*/ 1609725 h 2225675"/>
                  <a:gd name="connsiteX17" fmla="*/ 739775 w 905493"/>
                  <a:gd name="connsiteY17" fmla="*/ 1717675 h 2225675"/>
                  <a:gd name="connsiteX18" fmla="*/ 739775 w 905493"/>
                  <a:gd name="connsiteY18" fmla="*/ 1857375 h 2225675"/>
                  <a:gd name="connsiteX19" fmla="*/ 685800 w 905493"/>
                  <a:gd name="connsiteY19" fmla="*/ 2060575 h 2225675"/>
                  <a:gd name="connsiteX20" fmla="*/ 596900 w 905493"/>
                  <a:gd name="connsiteY20" fmla="*/ 2225675 h 2225675"/>
                  <a:gd name="connsiteX21" fmla="*/ 330200 w 905493"/>
                  <a:gd name="connsiteY21" fmla="*/ 2216150 h 2225675"/>
                  <a:gd name="connsiteX22" fmla="*/ 361950 w 905493"/>
                  <a:gd name="connsiteY22" fmla="*/ 2016125 h 2225675"/>
                  <a:gd name="connsiteX23" fmla="*/ 492125 w 905493"/>
                  <a:gd name="connsiteY23" fmla="*/ 1504950 h 2225675"/>
                  <a:gd name="connsiteX24" fmla="*/ 600075 w 905493"/>
                  <a:gd name="connsiteY24" fmla="*/ 1212850 h 2225675"/>
                  <a:gd name="connsiteX25" fmla="*/ 393700 w 905493"/>
                  <a:gd name="connsiteY25" fmla="*/ 673100 h 2225675"/>
                  <a:gd name="connsiteX26" fmla="*/ 123825 w 905493"/>
                  <a:gd name="connsiteY26" fmla="*/ 276225 h 2225675"/>
                  <a:gd name="connsiteX27" fmla="*/ 0 w 905493"/>
                  <a:gd name="connsiteY27" fmla="*/ 53975 h 2225675"/>
                  <a:gd name="connsiteX0" fmla="*/ 0 w 905493"/>
                  <a:gd name="connsiteY0" fmla="*/ 53975 h 2225675"/>
                  <a:gd name="connsiteX1" fmla="*/ 101600 w 905493"/>
                  <a:gd name="connsiteY1" fmla="*/ 0 h 2225675"/>
                  <a:gd name="connsiteX2" fmla="*/ 225425 w 905493"/>
                  <a:gd name="connsiteY2" fmla="*/ 34925 h 2225675"/>
                  <a:gd name="connsiteX3" fmla="*/ 323850 w 905493"/>
                  <a:gd name="connsiteY3" fmla="*/ 92075 h 2225675"/>
                  <a:gd name="connsiteX4" fmla="*/ 441325 w 905493"/>
                  <a:gd name="connsiteY4" fmla="*/ 161925 h 2225675"/>
                  <a:gd name="connsiteX5" fmla="*/ 469900 w 905493"/>
                  <a:gd name="connsiteY5" fmla="*/ 212725 h 2225675"/>
                  <a:gd name="connsiteX6" fmla="*/ 512282 w 905493"/>
                  <a:gd name="connsiteY6" fmla="*/ 298403 h 2225675"/>
                  <a:gd name="connsiteX7" fmla="*/ 574675 w 905493"/>
                  <a:gd name="connsiteY7" fmla="*/ 396875 h 2225675"/>
                  <a:gd name="connsiteX8" fmla="*/ 679450 w 905493"/>
                  <a:gd name="connsiteY8" fmla="*/ 600075 h 2225675"/>
                  <a:gd name="connsiteX9" fmla="*/ 758825 w 905493"/>
                  <a:gd name="connsiteY9" fmla="*/ 777875 h 2225675"/>
                  <a:gd name="connsiteX10" fmla="*/ 828675 w 905493"/>
                  <a:gd name="connsiteY10" fmla="*/ 965200 h 2225675"/>
                  <a:gd name="connsiteX11" fmla="*/ 882650 w 905493"/>
                  <a:gd name="connsiteY11" fmla="*/ 1190625 h 2225675"/>
                  <a:gd name="connsiteX12" fmla="*/ 905428 w 905493"/>
                  <a:gd name="connsiteY12" fmla="*/ 1416666 h 2225675"/>
                  <a:gd name="connsiteX13" fmla="*/ 895350 w 905493"/>
                  <a:gd name="connsiteY13" fmla="*/ 1524000 h 2225675"/>
                  <a:gd name="connsiteX14" fmla="*/ 873125 w 905493"/>
                  <a:gd name="connsiteY14" fmla="*/ 1628775 h 2225675"/>
                  <a:gd name="connsiteX15" fmla="*/ 835025 w 905493"/>
                  <a:gd name="connsiteY15" fmla="*/ 1641475 h 2225675"/>
                  <a:gd name="connsiteX16" fmla="*/ 784225 w 905493"/>
                  <a:gd name="connsiteY16" fmla="*/ 1609725 h 2225675"/>
                  <a:gd name="connsiteX17" fmla="*/ 739775 w 905493"/>
                  <a:gd name="connsiteY17" fmla="*/ 1717675 h 2225675"/>
                  <a:gd name="connsiteX18" fmla="*/ 739775 w 905493"/>
                  <a:gd name="connsiteY18" fmla="*/ 1857375 h 2225675"/>
                  <a:gd name="connsiteX19" fmla="*/ 685800 w 905493"/>
                  <a:gd name="connsiteY19" fmla="*/ 2060575 h 2225675"/>
                  <a:gd name="connsiteX20" fmla="*/ 596900 w 905493"/>
                  <a:gd name="connsiteY20" fmla="*/ 2225675 h 2225675"/>
                  <a:gd name="connsiteX21" fmla="*/ 330200 w 905493"/>
                  <a:gd name="connsiteY21" fmla="*/ 2216150 h 2225675"/>
                  <a:gd name="connsiteX22" fmla="*/ 361950 w 905493"/>
                  <a:gd name="connsiteY22" fmla="*/ 2016125 h 2225675"/>
                  <a:gd name="connsiteX23" fmla="*/ 492125 w 905493"/>
                  <a:gd name="connsiteY23" fmla="*/ 1504950 h 2225675"/>
                  <a:gd name="connsiteX24" fmla="*/ 600075 w 905493"/>
                  <a:gd name="connsiteY24" fmla="*/ 1212850 h 2225675"/>
                  <a:gd name="connsiteX25" fmla="*/ 393700 w 905493"/>
                  <a:gd name="connsiteY25" fmla="*/ 673100 h 2225675"/>
                  <a:gd name="connsiteX26" fmla="*/ 123825 w 905493"/>
                  <a:gd name="connsiteY26" fmla="*/ 276225 h 2225675"/>
                  <a:gd name="connsiteX27" fmla="*/ 0 w 905493"/>
                  <a:gd name="connsiteY27" fmla="*/ 53975 h 2225675"/>
                  <a:gd name="connsiteX0" fmla="*/ 0 w 905493"/>
                  <a:gd name="connsiteY0" fmla="*/ 53975 h 2225675"/>
                  <a:gd name="connsiteX1" fmla="*/ 101600 w 905493"/>
                  <a:gd name="connsiteY1" fmla="*/ 0 h 2225675"/>
                  <a:gd name="connsiteX2" fmla="*/ 225425 w 905493"/>
                  <a:gd name="connsiteY2" fmla="*/ 34925 h 2225675"/>
                  <a:gd name="connsiteX3" fmla="*/ 323850 w 905493"/>
                  <a:gd name="connsiteY3" fmla="*/ 92075 h 2225675"/>
                  <a:gd name="connsiteX4" fmla="*/ 441325 w 905493"/>
                  <a:gd name="connsiteY4" fmla="*/ 161925 h 2225675"/>
                  <a:gd name="connsiteX5" fmla="*/ 469900 w 905493"/>
                  <a:gd name="connsiteY5" fmla="*/ 212725 h 2225675"/>
                  <a:gd name="connsiteX6" fmla="*/ 512282 w 905493"/>
                  <a:gd name="connsiteY6" fmla="*/ 298403 h 2225675"/>
                  <a:gd name="connsiteX7" fmla="*/ 574675 w 905493"/>
                  <a:gd name="connsiteY7" fmla="*/ 396875 h 2225675"/>
                  <a:gd name="connsiteX8" fmla="*/ 679450 w 905493"/>
                  <a:gd name="connsiteY8" fmla="*/ 600075 h 2225675"/>
                  <a:gd name="connsiteX9" fmla="*/ 758825 w 905493"/>
                  <a:gd name="connsiteY9" fmla="*/ 777875 h 2225675"/>
                  <a:gd name="connsiteX10" fmla="*/ 828675 w 905493"/>
                  <a:gd name="connsiteY10" fmla="*/ 965200 h 2225675"/>
                  <a:gd name="connsiteX11" fmla="*/ 882650 w 905493"/>
                  <a:gd name="connsiteY11" fmla="*/ 1190625 h 2225675"/>
                  <a:gd name="connsiteX12" fmla="*/ 905428 w 905493"/>
                  <a:gd name="connsiteY12" fmla="*/ 1416666 h 2225675"/>
                  <a:gd name="connsiteX13" fmla="*/ 895350 w 905493"/>
                  <a:gd name="connsiteY13" fmla="*/ 1524000 h 2225675"/>
                  <a:gd name="connsiteX14" fmla="*/ 873125 w 905493"/>
                  <a:gd name="connsiteY14" fmla="*/ 1628775 h 2225675"/>
                  <a:gd name="connsiteX15" fmla="*/ 835025 w 905493"/>
                  <a:gd name="connsiteY15" fmla="*/ 1641475 h 2225675"/>
                  <a:gd name="connsiteX16" fmla="*/ 784225 w 905493"/>
                  <a:gd name="connsiteY16" fmla="*/ 1609725 h 2225675"/>
                  <a:gd name="connsiteX17" fmla="*/ 739775 w 905493"/>
                  <a:gd name="connsiteY17" fmla="*/ 1717675 h 2225675"/>
                  <a:gd name="connsiteX18" fmla="*/ 739775 w 905493"/>
                  <a:gd name="connsiteY18" fmla="*/ 1857375 h 2225675"/>
                  <a:gd name="connsiteX19" fmla="*/ 685800 w 905493"/>
                  <a:gd name="connsiteY19" fmla="*/ 2060575 h 2225675"/>
                  <a:gd name="connsiteX20" fmla="*/ 596900 w 905493"/>
                  <a:gd name="connsiteY20" fmla="*/ 2225675 h 2225675"/>
                  <a:gd name="connsiteX21" fmla="*/ 330200 w 905493"/>
                  <a:gd name="connsiteY21" fmla="*/ 2216150 h 2225675"/>
                  <a:gd name="connsiteX22" fmla="*/ 361950 w 905493"/>
                  <a:gd name="connsiteY22" fmla="*/ 2016125 h 2225675"/>
                  <a:gd name="connsiteX23" fmla="*/ 492125 w 905493"/>
                  <a:gd name="connsiteY23" fmla="*/ 1504950 h 2225675"/>
                  <a:gd name="connsiteX24" fmla="*/ 600075 w 905493"/>
                  <a:gd name="connsiteY24" fmla="*/ 1212850 h 2225675"/>
                  <a:gd name="connsiteX25" fmla="*/ 393700 w 905493"/>
                  <a:gd name="connsiteY25" fmla="*/ 673100 h 2225675"/>
                  <a:gd name="connsiteX26" fmla="*/ 123825 w 905493"/>
                  <a:gd name="connsiteY26" fmla="*/ 276225 h 2225675"/>
                  <a:gd name="connsiteX27" fmla="*/ 0 w 905493"/>
                  <a:gd name="connsiteY27" fmla="*/ 53975 h 2225675"/>
                  <a:gd name="connsiteX0" fmla="*/ 0 w 905604"/>
                  <a:gd name="connsiteY0" fmla="*/ 53975 h 2225675"/>
                  <a:gd name="connsiteX1" fmla="*/ 101600 w 905604"/>
                  <a:gd name="connsiteY1" fmla="*/ 0 h 2225675"/>
                  <a:gd name="connsiteX2" fmla="*/ 225425 w 905604"/>
                  <a:gd name="connsiteY2" fmla="*/ 34925 h 2225675"/>
                  <a:gd name="connsiteX3" fmla="*/ 323850 w 905604"/>
                  <a:gd name="connsiteY3" fmla="*/ 92075 h 2225675"/>
                  <a:gd name="connsiteX4" fmla="*/ 441325 w 905604"/>
                  <a:gd name="connsiteY4" fmla="*/ 161925 h 2225675"/>
                  <a:gd name="connsiteX5" fmla="*/ 469900 w 905604"/>
                  <a:gd name="connsiteY5" fmla="*/ 212725 h 2225675"/>
                  <a:gd name="connsiteX6" fmla="*/ 512282 w 905604"/>
                  <a:gd name="connsiteY6" fmla="*/ 298403 h 2225675"/>
                  <a:gd name="connsiteX7" fmla="*/ 574675 w 905604"/>
                  <a:gd name="connsiteY7" fmla="*/ 396875 h 2225675"/>
                  <a:gd name="connsiteX8" fmla="*/ 679450 w 905604"/>
                  <a:gd name="connsiteY8" fmla="*/ 600075 h 2225675"/>
                  <a:gd name="connsiteX9" fmla="*/ 758825 w 905604"/>
                  <a:gd name="connsiteY9" fmla="*/ 777875 h 2225675"/>
                  <a:gd name="connsiteX10" fmla="*/ 828675 w 905604"/>
                  <a:gd name="connsiteY10" fmla="*/ 965200 h 2225675"/>
                  <a:gd name="connsiteX11" fmla="*/ 882650 w 905604"/>
                  <a:gd name="connsiteY11" fmla="*/ 1190625 h 2225675"/>
                  <a:gd name="connsiteX12" fmla="*/ 905428 w 905604"/>
                  <a:gd name="connsiteY12" fmla="*/ 1416666 h 2225675"/>
                  <a:gd name="connsiteX13" fmla="*/ 895350 w 905604"/>
                  <a:gd name="connsiteY13" fmla="*/ 1524000 h 2225675"/>
                  <a:gd name="connsiteX14" fmla="*/ 873125 w 905604"/>
                  <a:gd name="connsiteY14" fmla="*/ 1628775 h 2225675"/>
                  <a:gd name="connsiteX15" fmla="*/ 835025 w 905604"/>
                  <a:gd name="connsiteY15" fmla="*/ 1641475 h 2225675"/>
                  <a:gd name="connsiteX16" fmla="*/ 784225 w 905604"/>
                  <a:gd name="connsiteY16" fmla="*/ 1609725 h 2225675"/>
                  <a:gd name="connsiteX17" fmla="*/ 739775 w 905604"/>
                  <a:gd name="connsiteY17" fmla="*/ 1717675 h 2225675"/>
                  <a:gd name="connsiteX18" fmla="*/ 739775 w 905604"/>
                  <a:gd name="connsiteY18" fmla="*/ 1857375 h 2225675"/>
                  <a:gd name="connsiteX19" fmla="*/ 685800 w 905604"/>
                  <a:gd name="connsiteY19" fmla="*/ 2060575 h 2225675"/>
                  <a:gd name="connsiteX20" fmla="*/ 596900 w 905604"/>
                  <a:gd name="connsiteY20" fmla="*/ 2225675 h 2225675"/>
                  <a:gd name="connsiteX21" fmla="*/ 330200 w 905604"/>
                  <a:gd name="connsiteY21" fmla="*/ 2216150 h 2225675"/>
                  <a:gd name="connsiteX22" fmla="*/ 361950 w 905604"/>
                  <a:gd name="connsiteY22" fmla="*/ 2016125 h 2225675"/>
                  <a:gd name="connsiteX23" fmla="*/ 492125 w 905604"/>
                  <a:gd name="connsiteY23" fmla="*/ 1504950 h 2225675"/>
                  <a:gd name="connsiteX24" fmla="*/ 600075 w 905604"/>
                  <a:gd name="connsiteY24" fmla="*/ 1212850 h 2225675"/>
                  <a:gd name="connsiteX25" fmla="*/ 393700 w 905604"/>
                  <a:gd name="connsiteY25" fmla="*/ 673100 h 2225675"/>
                  <a:gd name="connsiteX26" fmla="*/ 123825 w 905604"/>
                  <a:gd name="connsiteY26" fmla="*/ 276225 h 2225675"/>
                  <a:gd name="connsiteX27" fmla="*/ 0 w 905604"/>
                  <a:gd name="connsiteY27" fmla="*/ 53975 h 2225675"/>
                  <a:gd name="connsiteX0" fmla="*/ 0 w 905604"/>
                  <a:gd name="connsiteY0" fmla="*/ 53975 h 2225675"/>
                  <a:gd name="connsiteX1" fmla="*/ 101600 w 905604"/>
                  <a:gd name="connsiteY1" fmla="*/ 0 h 2225675"/>
                  <a:gd name="connsiteX2" fmla="*/ 225425 w 905604"/>
                  <a:gd name="connsiteY2" fmla="*/ 34925 h 2225675"/>
                  <a:gd name="connsiteX3" fmla="*/ 323850 w 905604"/>
                  <a:gd name="connsiteY3" fmla="*/ 92075 h 2225675"/>
                  <a:gd name="connsiteX4" fmla="*/ 441325 w 905604"/>
                  <a:gd name="connsiteY4" fmla="*/ 161925 h 2225675"/>
                  <a:gd name="connsiteX5" fmla="*/ 469900 w 905604"/>
                  <a:gd name="connsiteY5" fmla="*/ 212725 h 2225675"/>
                  <a:gd name="connsiteX6" fmla="*/ 512282 w 905604"/>
                  <a:gd name="connsiteY6" fmla="*/ 298403 h 2225675"/>
                  <a:gd name="connsiteX7" fmla="*/ 574675 w 905604"/>
                  <a:gd name="connsiteY7" fmla="*/ 396875 h 2225675"/>
                  <a:gd name="connsiteX8" fmla="*/ 679450 w 905604"/>
                  <a:gd name="connsiteY8" fmla="*/ 600075 h 2225675"/>
                  <a:gd name="connsiteX9" fmla="*/ 758825 w 905604"/>
                  <a:gd name="connsiteY9" fmla="*/ 777875 h 2225675"/>
                  <a:gd name="connsiteX10" fmla="*/ 828675 w 905604"/>
                  <a:gd name="connsiteY10" fmla="*/ 965200 h 2225675"/>
                  <a:gd name="connsiteX11" fmla="*/ 882650 w 905604"/>
                  <a:gd name="connsiteY11" fmla="*/ 1190625 h 2225675"/>
                  <a:gd name="connsiteX12" fmla="*/ 905428 w 905604"/>
                  <a:gd name="connsiteY12" fmla="*/ 1416666 h 2225675"/>
                  <a:gd name="connsiteX13" fmla="*/ 895350 w 905604"/>
                  <a:gd name="connsiteY13" fmla="*/ 1524000 h 2225675"/>
                  <a:gd name="connsiteX14" fmla="*/ 873125 w 905604"/>
                  <a:gd name="connsiteY14" fmla="*/ 1628775 h 2225675"/>
                  <a:gd name="connsiteX15" fmla="*/ 835025 w 905604"/>
                  <a:gd name="connsiteY15" fmla="*/ 1641475 h 2225675"/>
                  <a:gd name="connsiteX16" fmla="*/ 784225 w 905604"/>
                  <a:gd name="connsiteY16" fmla="*/ 1609725 h 2225675"/>
                  <a:gd name="connsiteX17" fmla="*/ 739775 w 905604"/>
                  <a:gd name="connsiteY17" fmla="*/ 1717675 h 2225675"/>
                  <a:gd name="connsiteX18" fmla="*/ 739775 w 905604"/>
                  <a:gd name="connsiteY18" fmla="*/ 1857375 h 2225675"/>
                  <a:gd name="connsiteX19" fmla="*/ 685800 w 905604"/>
                  <a:gd name="connsiteY19" fmla="*/ 2060575 h 2225675"/>
                  <a:gd name="connsiteX20" fmla="*/ 596900 w 905604"/>
                  <a:gd name="connsiteY20" fmla="*/ 2225675 h 2225675"/>
                  <a:gd name="connsiteX21" fmla="*/ 330200 w 905604"/>
                  <a:gd name="connsiteY21" fmla="*/ 2216150 h 2225675"/>
                  <a:gd name="connsiteX22" fmla="*/ 361950 w 905604"/>
                  <a:gd name="connsiteY22" fmla="*/ 2016125 h 2225675"/>
                  <a:gd name="connsiteX23" fmla="*/ 492125 w 905604"/>
                  <a:gd name="connsiteY23" fmla="*/ 1504950 h 2225675"/>
                  <a:gd name="connsiteX24" fmla="*/ 600075 w 905604"/>
                  <a:gd name="connsiteY24" fmla="*/ 1212850 h 2225675"/>
                  <a:gd name="connsiteX25" fmla="*/ 393700 w 905604"/>
                  <a:gd name="connsiteY25" fmla="*/ 673100 h 2225675"/>
                  <a:gd name="connsiteX26" fmla="*/ 123825 w 905604"/>
                  <a:gd name="connsiteY26" fmla="*/ 276225 h 2225675"/>
                  <a:gd name="connsiteX27" fmla="*/ 0 w 905604"/>
                  <a:gd name="connsiteY27" fmla="*/ 53975 h 2225675"/>
                  <a:gd name="connsiteX0" fmla="*/ 0 w 905604"/>
                  <a:gd name="connsiteY0" fmla="*/ 53975 h 2225675"/>
                  <a:gd name="connsiteX1" fmla="*/ 101600 w 905604"/>
                  <a:gd name="connsiteY1" fmla="*/ 0 h 2225675"/>
                  <a:gd name="connsiteX2" fmla="*/ 225425 w 905604"/>
                  <a:gd name="connsiteY2" fmla="*/ 34925 h 2225675"/>
                  <a:gd name="connsiteX3" fmla="*/ 323850 w 905604"/>
                  <a:gd name="connsiteY3" fmla="*/ 92075 h 2225675"/>
                  <a:gd name="connsiteX4" fmla="*/ 441325 w 905604"/>
                  <a:gd name="connsiteY4" fmla="*/ 161925 h 2225675"/>
                  <a:gd name="connsiteX5" fmla="*/ 469900 w 905604"/>
                  <a:gd name="connsiteY5" fmla="*/ 212725 h 2225675"/>
                  <a:gd name="connsiteX6" fmla="*/ 512282 w 905604"/>
                  <a:gd name="connsiteY6" fmla="*/ 298403 h 2225675"/>
                  <a:gd name="connsiteX7" fmla="*/ 574675 w 905604"/>
                  <a:gd name="connsiteY7" fmla="*/ 396875 h 2225675"/>
                  <a:gd name="connsiteX8" fmla="*/ 679450 w 905604"/>
                  <a:gd name="connsiteY8" fmla="*/ 600075 h 2225675"/>
                  <a:gd name="connsiteX9" fmla="*/ 758825 w 905604"/>
                  <a:gd name="connsiteY9" fmla="*/ 777875 h 2225675"/>
                  <a:gd name="connsiteX10" fmla="*/ 828675 w 905604"/>
                  <a:gd name="connsiteY10" fmla="*/ 965200 h 2225675"/>
                  <a:gd name="connsiteX11" fmla="*/ 882650 w 905604"/>
                  <a:gd name="connsiteY11" fmla="*/ 1190625 h 2225675"/>
                  <a:gd name="connsiteX12" fmla="*/ 905428 w 905604"/>
                  <a:gd name="connsiteY12" fmla="*/ 1416666 h 2225675"/>
                  <a:gd name="connsiteX13" fmla="*/ 895350 w 905604"/>
                  <a:gd name="connsiteY13" fmla="*/ 1524000 h 2225675"/>
                  <a:gd name="connsiteX14" fmla="*/ 873125 w 905604"/>
                  <a:gd name="connsiteY14" fmla="*/ 1628775 h 2225675"/>
                  <a:gd name="connsiteX15" fmla="*/ 835025 w 905604"/>
                  <a:gd name="connsiteY15" fmla="*/ 1641475 h 2225675"/>
                  <a:gd name="connsiteX16" fmla="*/ 784225 w 905604"/>
                  <a:gd name="connsiteY16" fmla="*/ 1609725 h 2225675"/>
                  <a:gd name="connsiteX17" fmla="*/ 739775 w 905604"/>
                  <a:gd name="connsiteY17" fmla="*/ 1717675 h 2225675"/>
                  <a:gd name="connsiteX18" fmla="*/ 739775 w 905604"/>
                  <a:gd name="connsiteY18" fmla="*/ 1857375 h 2225675"/>
                  <a:gd name="connsiteX19" fmla="*/ 685800 w 905604"/>
                  <a:gd name="connsiteY19" fmla="*/ 2060575 h 2225675"/>
                  <a:gd name="connsiteX20" fmla="*/ 596900 w 905604"/>
                  <a:gd name="connsiteY20" fmla="*/ 2225675 h 2225675"/>
                  <a:gd name="connsiteX21" fmla="*/ 330200 w 905604"/>
                  <a:gd name="connsiteY21" fmla="*/ 2216150 h 2225675"/>
                  <a:gd name="connsiteX22" fmla="*/ 361950 w 905604"/>
                  <a:gd name="connsiteY22" fmla="*/ 2016125 h 2225675"/>
                  <a:gd name="connsiteX23" fmla="*/ 492125 w 905604"/>
                  <a:gd name="connsiteY23" fmla="*/ 1504950 h 2225675"/>
                  <a:gd name="connsiteX24" fmla="*/ 600075 w 905604"/>
                  <a:gd name="connsiteY24" fmla="*/ 1212850 h 2225675"/>
                  <a:gd name="connsiteX25" fmla="*/ 393700 w 905604"/>
                  <a:gd name="connsiteY25" fmla="*/ 673100 h 2225675"/>
                  <a:gd name="connsiteX26" fmla="*/ 123825 w 905604"/>
                  <a:gd name="connsiteY26" fmla="*/ 276225 h 2225675"/>
                  <a:gd name="connsiteX27" fmla="*/ 0 w 905604"/>
                  <a:gd name="connsiteY27" fmla="*/ 53975 h 2225675"/>
                  <a:gd name="connsiteX0" fmla="*/ 0 w 905604"/>
                  <a:gd name="connsiteY0" fmla="*/ 53975 h 2225675"/>
                  <a:gd name="connsiteX1" fmla="*/ 101600 w 905604"/>
                  <a:gd name="connsiteY1" fmla="*/ 0 h 2225675"/>
                  <a:gd name="connsiteX2" fmla="*/ 225425 w 905604"/>
                  <a:gd name="connsiteY2" fmla="*/ 34925 h 2225675"/>
                  <a:gd name="connsiteX3" fmla="*/ 323850 w 905604"/>
                  <a:gd name="connsiteY3" fmla="*/ 92075 h 2225675"/>
                  <a:gd name="connsiteX4" fmla="*/ 441325 w 905604"/>
                  <a:gd name="connsiteY4" fmla="*/ 161925 h 2225675"/>
                  <a:gd name="connsiteX5" fmla="*/ 469900 w 905604"/>
                  <a:gd name="connsiteY5" fmla="*/ 212725 h 2225675"/>
                  <a:gd name="connsiteX6" fmla="*/ 512282 w 905604"/>
                  <a:gd name="connsiteY6" fmla="*/ 298403 h 2225675"/>
                  <a:gd name="connsiteX7" fmla="*/ 574675 w 905604"/>
                  <a:gd name="connsiteY7" fmla="*/ 396875 h 2225675"/>
                  <a:gd name="connsiteX8" fmla="*/ 679450 w 905604"/>
                  <a:gd name="connsiteY8" fmla="*/ 600075 h 2225675"/>
                  <a:gd name="connsiteX9" fmla="*/ 758825 w 905604"/>
                  <a:gd name="connsiteY9" fmla="*/ 777875 h 2225675"/>
                  <a:gd name="connsiteX10" fmla="*/ 828675 w 905604"/>
                  <a:gd name="connsiteY10" fmla="*/ 965200 h 2225675"/>
                  <a:gd name="connsiteX11" fmla="*/ 882650 w 905604"/>
                  <a:gd name="connsiteY11" fmla="*/ 1190625 h 2225675"/>
                  <a:gd name="connsiteX12" fmla="*/ 905428 w 905604"/>
                  <a:gd name="connsiteY12" fmla="*/ 1416666 h 2225675"/>
                  <a:gd name="connsiteX13" fmla="*/ 895350 w 905604"/>
                  <a:gd name="connsiteY13" fmla="*/ 1524000 h 2225675"/>
                  <a:gd name="connsiteX14" fmla="*/ 873125 w 905604"/>
                  <a:gd name="connsiteY14" fmla="*/ 1628775 h 2225675"/>
                  <a:gd name="connsiteX15" fmla="*/ 835025 w 905604"/>
                  <a:gd name="connsiteY15" fmla="*/ 1641475 h 2225675"/>
                  <a:gd name="connsiteX16" fmla="*/ 784225 w 905604"/>
                  <a:gd name="connsiteY16" fmla="*/ 1609725 h 2225675"/>
                  <a:gd name="connsiteX17" fmla="*/ 739775 w 905604"/>
                  <a:gd name="connsiteY17" fmla="*/ 1717675 h 2225675"/>
                  <a:gd name="connsiteX18" fmla="*/ 739775 w 905604"/>
                  <a:gd name="connsiteY18" fmla="*/ 1857375 h 2225675"/>
                  <a:gd name="connsiteX19" fmla="*/ 685800 w 905604"/>
                  <a:gd name="connsiteY19" fmla="*/ 2060575 h 2225675"/>
                  <a:gd name="connsiteX20" fmla="*/ 596900 w 905604"/>
                  <a:gd name="connsiteY20" fmla="*/ 2225675 h 2225675"/>
                  <a:gd name="connsiteX21" fmla="*/ 330200 w 905604"/>
                  <a:gd name="connsiteY21" fmla="*/ 2216150 h 2225675"/>
                  <a:gd name="connsiteX22" fmla="*/ 361950 w 905604"/>
                  <a:gd name="connsiteY22" fmla="*/ 2016125 h 2225675"/>
                  <a:gd name="connsiteX23" fmla="*/ 492125 w 905604"/>
                  <a:gd name="connsiteY23" fmla="*/ 1504950 h 2225675"/>
                  <a:gd name="connsiteX24" fmla="*/ 600075 w 905604"/>
                  <a:gd name="connsiteY24" fmla="*/ 1212850 h 2225675"/>
                  <a:gd name="connsiteX25" fmla="*/ 393700 w 905604"/>
                  <a:gd name="connsiteY25" fmla="*/ 673100 h 2225675"/>
                  <a:gd name="connsiteX26" fmla="*/ 123825 w 905604"/>
                  <a:gd name="connsiteY26" fmla="*/ 276225 h 2225675"/>
                  <a:gd name="connsiteX27" fmla="*/ 0 w 905604"/>
                  <a:gd name="connsiteY27" fmla="*/ 53975 h 2225675"/>
                  <a:gd name="connsiteX0" fmla="*/ 0 w 905604"/>
                  <a:gd name="connsiteY0" fmla="*/ 53975 h 2225675"/>
                  <a:gd name="connsiteX1" fmla="*/ 101600 w 905604"/>
                  <a:gd name="connsiteY1" fmla="*/ 0 h 2225675"/>
                  <a:gd name="connsiteX2" fmla="*/ 225425 w 905604"/>
                  <a:gd name="connsiteY2" fmla="*/ 34925 h 2225675"/>
                  <a:gd name="connsiteX3" fmla="*/ 323850 w 905604"/>
                  <a:gd name="connsiteY3" fmla="*/ 92075 h 2225675"/>
                  <a:gd name="connsiteX4" fmla="*/ 441325 w 905604"/>
                  <a:gd name="connsiteY4" fmla="*/ 161925 h 2225675"/>
                  <a:gd name="connsiteX5" fmla="*/ 469900 w 905604"/>
                  <a:gd name="connsiteY5" fmla="*/ 212725 h 2225675"/>
                  <a:gd name="connsiteX6" fmla="*/ 512282 w 905604"/>
                  <a:gd name="connsiteY6" fmla="*/ 298403 h 2225675"/>
                  <a:gd name="connsiteX7" fmla="*/ 574675 w 905604"/>
                  <a:gd name="connsiteY7" fmla="*/ 396875 h 2225675"/>
                  <a:gd name="connsiteX8" fmla="*/ 679450 w 905604"/>
                  <a:gd name="connsiteY8" fmla="*/ 600075 h 2225675"/>
                  <a:gd name="connsiteX9" fmla="*/ 758825 w 905604"/>
                  <a:gd name="connsiteY9" fmla="*/ 777875 h 2225675"/>
                  <a:gd name="connsiteX10" fmla="*/ 828675 w 905604"/>
                  <a:gd name="connsiteY10" fmla="*/ 965200 h 2225675"/>
                  <a:gd name="connsiteX11" fmla="*/ 882650 w 905604"/>
                  <a:gd name="connsiteY11" fmla="*/ 1190625 h 2225675"/>
                  <a:gd name="connsiteX12" fmla="*/ 905428 w 905604"/>
                  <a:gd name="connsiteY12" fmla="*/ 1416666 h 2225675"/>
                  <a:gd name="connsiteX13" fmla="*/ 895350 w 905604"/>
                  <a:gd name="connsiteY13" fmla="*/ 1524000 h 2225675"/>
                  <a:gd name="connsiteX14" fmla="*/ 873125 w 905604"/>
                  <a:gd name="connsiteY14" fmla="*/ 1628775 h 2225675"/>
                  <a:gd name="connsiteX15" fmla="*/ 835025 w 905604"/>
                  <a:gd name="connsiteY15" fmla="*/ 1641475 h 2225675"/>
                  <a:gd name="connsiteX16" fmla="*/ 784225 w 905604"/>
                  <a:gd name="connsiteY16" fmla="*/ 1609725 h 2225675"/>
                  <a:gd name="connsiteX17" fmla="*/ 739775 w 905604"/>
                  <a:gd name="connsiteY17" fmla="*/ 1717675 h 2225675"/>
                  <a:gd name="connsiteX18" fmla="*/ 739775 w 905604"/>
                  <a:gd name="connsiteY18" fmla="*/ 1857375 h 2225675"/>
                  <a:gd name="connsiteX19" fmla="*/ 685800 w 905604"/>
                  <a:gd name="connsiteY19" fmla="*/ 2060575 h 2225675"/>
                  <a:gd name="connsiteX20" fmla="*/ 596900 w 905604"/>
                  <a:gd name="connsiteY20" fmla="*/ 2225675 h 2225675"/>
                  <a:gd name="connsiteX21" fmla="*/ 330200 w 905604"/>
                  <a:gd name="connsiteY21" fmla="*/ 2216150 h 2225675"/>
                  <a:gd name="connsiteX22" fmla="*/ 361950 w 905604"/>
                  <a:gd name="connsiteY22" fmla="*/ 2016125 h 2225675"/>
                  <a:gd name="connsiteX23" fmla="*/ 492125 w 905604"/>
                  <a:gd name="connsiteY23" fmla="*/ 1504950 h 2225675"/>
                  <a:gd name="connsiteX24" fmla="*/ 600075 w 905604"/>
                  <a:gd name="connsiteY24" fmla="*/ 1212850 h 2225675"/>
                  <a:gd name="connsiteX25" fmla="*/ 393700 w 905604"/>
                  <a:gd name="connsiteY25" fmla="*/ 673100 h 2225675"/>
                  <a:gd name="connsiteX26" fmla="*/ 123825 w 905604"/>
                  <a:gd name="connsiteY26" fmla="*/ 276225 h 2225675"/>
                  <a:gd name="connsiteX27" fmla="*/ 0 w 905604"/>
                  <a:gd name="connsiteY27" fmla="*/ 53975 h 2225675"/>
                  <a:gd name="connsiteX0" fmla="*/ 0 w 905604"/>
                  <a:gd name="connsiteY0" fmla="*/ 53975 h 2225675"/>
                  <a:gd name="connsiteX1" fmla="*/ 101600 w 905604"/>
                  <a:gd name="connsiteY1" fmla="*/ 0 h 2225675"/>
                  <a:gd name="connsiteX2" fmla="*/ 225425 w 905604"/>
                  <a:gd name="connsiteY2" fmla="*/ 34925 h 2225675"/>
                  <a:gd name="connsiteX3" fmla="*/ 323850 w 905604"/>
                  <a:gd name="connsiteY3" fmla="*/ 92075 h 2225675"/>
                  <a:gd name="connsiteX4" fmla="*/ 441325 w 905604"/>
                  <a:gd name="connsiteY4" fmla="*/ 161925 h 2225675"/>
                  <a:gd name="connsiteX5" fmla="*/ 469900 w 905604"/>
                  <a:gd name="connsiteY5" fmla="*/ 212725 h 2225675"/>
                  <a:gd name="connsiteX6" fmla="*/ 512282 w 905604"/>
                  <a:gd name="connsiteY6" fmla="*/ 298403 h 2225675"/>
                  <a:gd name="connsiteX7" fmla="*/ 574675 w 905604"/>
                  <a:gd name="connsiteY7" fmla="*/ 396875 h 2225675"/>
                  <a:gd name="connsiteX8" fmla="*/ 679450 w 905604"/>
                  <a:gd name="connsiteY8" fmla="*/ 600075 h 2225675"/>
                  <a:gd name="connsiteX9" fmla="*/ 758825 w 905604"/>
                  <a:gd name="connsiteY9" fmla="*/ 777875 h 2225675"/>
                  <a:gd name="connsiteX10" fmla="*/ 828675 w 905604"/>
                  <a:gd name="connsiteY10" fmla="*/ 965200 h 2225675"/>
                  <a:gd name="connsiteX11" fmla="*/ 882650 w 905604"/>
                  <a:gd name="connsiteY11" fmla="*/ 1190625 h 2225675"/>
                  <a:gd name="connsiteX12" fmla="*/ 905428 w 905604"/>
                  <a:gd name="connsiteY12" fmla="*/ 1416666 h 2225675"/>
                  <a:gd name="connsiteX13" fmla="*/ 895350 w 905604"/>
                  <a:gd name="connsiteY13" fmla="*/ 1524000 h 2225675"/>
                  <a:gd name="connsiteX14" fmla="*/ 873125 w 905604"/>
                  <a:gd name="connsiteY14" fmla="*/ 1628775 h 2225675"/>
                  <a:gd name="connsiteX15" fmla="*/ 835025 w 905604"/>
                  <a:gd name="connsiteY15" fmla="*/ 1641475 h 2225675"/>
                  <a:gd name="connsiteX16" fmla="*/ 784225 w 905604"/>
                  <a:gd name="connsiteY16" fmla="*/ 1609725 h 2225675"/>
                  <a:gd name="connsiteX17" fmla="*/ 739775 w 905604"/>
                  <a:gd name="connsiteY17" fmla="*/ 1717675 h 2225675"/>
                  <a:gd name="connsiteX18" fmla="*/ 739775 w 905604"/>
                  <a:gd name="connsiteY18" fmla="*/ 1857375 h 2225675"/>
                  <a:gd name="connsiteX19" fmla="*/ 685800 w 905604"/>
                  <a:gd name="connsiteY19" fmla="*/ 2060575 h 2225675"/>
                  <a:gd name="connsiteX20" fmla="*/ 596900 w 905604"/>
                  <a:gd name="connsiteY20" fmla="*/ 2225675 h 2225675"/>
                  <a:gd name="connsiteX21" fmla="*/ 330200 w 905604"/>
                  <a:gd name="connsiteY21" fmla="*/ 2216150 h 2225675"/>
                  <a:gd name="connsiteX22" fmla="*/ 361950 w 905604"/>
                  <a:gd name="connsiteY22" fmla="*/ 2016125 h 2225675"/>
                  <a:gd name="connsiteX23" fmla="*/ 492125 w 905604"/>
                  <a:gd name="connsiteY23" fmla="*/ 1504950 h 2225675"/>
                  <a:gd name="connsiteX24" fmla="*/ 600075 w 905604"/>
                  <a:gd name="connsiteY24" fmla="*/ 1212850 h 2225675"/>
                  <a:gd name="connsiteX25" fmla="*/ 393700 w 905604"/>
                  <a:gd name="connsiteY25" fmla="*/ 673100 h 2225675"/>
                  <a:gd name="connsiteX26" fmla="*/ 123825 w 905604"/>
                  <a:gd name="connsiteY26" fmla="*/ 276225 h 2225675"/>
                  <a:gd name="connsiteX27" fmla="*/ 0 w 905604"/>
                  <a:gd name="connsiteY27" fmla="*/ 53975 h 2225675"/>
                  <a:gd name="connsiteX0" fmla="*/ 0 w 905604"/>
                  <a:gd name="connsiteY0" fmla="*/ 53975 h 2225675"/>
                  <a:gd name="connsiteX1" fmla="*/ 101600 w 905604"/>
                  <a:gd name="connsiteY1" fmla="*/ 0 h 2225675"/>
                  <a:gd name="connsiteX2" fmla="*/ 225425 w 905604"/>
                  <a:gd name="connsiteY2" fmla="*/ 34925 h 2225675"/>
                  <a:gd name="connsiteX3" fmla="*/ 323850 w 905604"/>
                  <a:gd name="connsiteY3" fmla="*/ 92075 h 2225675"/>
                  <a:gd name="connsiteX4" fmla="*/ 441325 w 905604"/>
                  <a:gd name="connsiteY4" fmla="*/ 161925 h 2225675"/>
                  <a:gd name="connsiteX5" fmla="*/ 469900 w 905604"/>
                  <a:gd name="connsiteY5" fmla="*/ 212725 h 2225675"/>
                  <a:gd name="connsiteX6" fmla="*/ 512282 w 905604"/>
                  <a:gd name="connsiteY6" fmla="*/ 298403 h 2225675"/>
                  <a:gd name="connsiteX7" fmla="*/ 574675 w 905604"/>
                  <a:gd name="connsiteY7" fmla="*/ 396875 h 2225675"/>
                  <a:gd name="connsiteX8" fmla="*/ 679450 w 905604"/>
                  <a:gd name="connsiteY8" fmla="*/ 600075 h 2225675"/>
                  <a:gd name="connsiteX9" fmla="*/ 758825 w 905604"/>
                  <a:gd name="connsiteY9" fmla="*/ 777875 h 2225675"/>
                  <a:gd name="connsiteX10" fmla="*/ 828675 w 905604"/>
                  <a:gd name="connsiteY10" fmla="*/ 965200 h 2225675"/>
                  <a:gd name="connsiteX11" fmla="*/ 882650 w 905604"/>
                  <a:gd name="connsiteY11" fmla="*/ 1190625 h 2225675"/>
                  <a:gd name="connsiteX12" fmla="*/ 905428 w 905604"/>
                  <a:gd name="connsiteY12" fmla="*/ 1416666 h 2225675"/>
                  <a:gd name="connsiteX13" fmla="*/ 895350 w 905604"/>
                  <a:gd name="connsiteY13" fmla="*/ 1524000 h 2225675"/>
                  <a:gd name="connsiteX14" fmla="*/ 873125 w 905604"/>
                  <a:gd name="connsiteY14" fmla="*/ 1628775 h 2225675"/>
                  <a:gd name="connsiteX15" fmla="*/ 835025 w 905604"/>
                  <a:gd name="connsiteY15" fmla="*/ 1641475 h 2225675"/>
                  <a:gd name="connsiteX16" fmla="*/ 784225 w 905604"/>
                  <a:gd name="connsiteY16" fmla="*/ 1609725 h 2225675"/>
                  <a:gd name="connsiteX17" fmla="*/ 739775 w 905604"/>
                  <a:gd name="connsiteY17" fmla="*/ 1717675 h 2225675"/>
                  <a:gd name="connsiteX18" fmla="*/ 739775 w 905604"/>
                  <a:gd name="connsiteY18" fmla="*/ 1857375 h 2225675"/>
                  <a:gd name="connsiteX19" fmla="*/ 685800 w 905604"/>
                  <a:gd name="connsiteY19" fmla="*/ 2060575 h 2225675"/>
                  <a:gd name="connsiteX20" fmla="*/ 596900 w 905604"/>
                  <a:gd name="connsiteY20" fmla="*/ 2225675 h 2225675"/>
                  <a:gd name="connsiteX21" fmla="*/ 330200 w 905604"/>
                  <a:gd name="connsiteY21" fmla="*/ 2216150 h 2225675"/>
                  <a:gd name="connsiteX22" fmla="*/ 361950 w 905604"/>
                  <a:gd name="connsiteY22" fmla="*/ 2016125 h 2225675"/>
                  <a:gd name="connsiteX23" fmla="*/ 492125 w 905604"/>
                  <a:gd name="connsiteY23" fmla="*/ 1504950 h 2225675"/>
                  <a:gd name="connsiteX24" fmla="*/ 600075 w 905604"/>
                  <a:gd name="connsiteY24" fmla="*/ 1212850 h 2225675"/>
                  <a:gd name="connsiteX25" fmla="*/ 393700 w 905604"/>
                  <a:gd name="connsiteY25" fmla="*/ 673100 h 2225675"/>
                  <a:gd name="connsiteX26" fmla="*/ 123825 w 905604"/>
                  <a:gd name="connsiteY26" fmla="*/ 276225 h 2225675"/>
                  <a:gd name="connsiteX27" fmla="*/ 0 w 905604"/>
                  <a:gd name="connsiteY27" fmla="*/ 53975 h 2225675"/>
                  <a:gd name="connsiteX0" fmla="*/ 0 w 905604"/>
                  <a:gd name="connsiteY0" fmla="*/ 53975 h 2225675"/>
                  <a:gd name="connsiteX1" fmla="*/ 101600 w 905604"/>
                  <a:gd name="connsiteY1" fmla="*/ 0 h 2225675"/>
                  <a:gd name="connsiteX2" fmla="*/ 225425 w 905604"/>
                  <a:gd name="connsiteY2" fmla="*/ 34925 h 2225675"/>
                  <a:gd name="connsiteX3" fmla="*/ 323850 w 905604"/>
                  <a:gd name="connsiteY3" fmla="*/ 92075 h 2225675"/>
                  <a:gd name="connsiteX4" fmla="*/ 441325 w 905604"/>
                  <a:gd name="connsiteY4" fmla="*/ 161925 h 2225675"/>
                  <a:gd name="connsiteX5" fmla="*/ 469900 w 905604"/>
                  <a:gd name="connsiteY5" fmla="*/ 212725 h 2225675"/>
                  <a:gd name="connsiteX6" fmla="*/ 512282 w 905604"/>
                  <a:gd name="connsiteY6" fmla="*/ 298403 h 2225675"/>
                  <a:gd name="connsiteX7" fmla="*/ 574675 w 905604"/>
                  <a:gd name="connsiteY7" fmla="*/ 396875 h 2225675"/>
                  <a:gd name="connsiteX8" fmla="*/ 679450 w 905604"/>
                  <a:gd name="connsiteY8" fmla="*/ 600075 h 2225675"/>
                  <a:gd name="connsiteX9" fmla="*/ 758825 w 905604"/>
                  <a:gd name="connsiteY9" fmla="*/ 777875 h 2225675"/>
                  <a:gd name="connsiteX10" fmla="*/ 828675 w 905604"/>
                  <a:gd name="connsiteY10" fmla="*/ 965200 h 2225675"/>
                  <a:gd name="connsiteX11" fmla="*/ 882650 w 905604"/>
                  <a:gd name="connsiteY11" fmla="*/ 1190625 h 2225675"/>
                  <a:gd name="connsiteX12" fmla="*/ 905428 w 905604"/>
                  <a:gd name="connsiteY12" fmla="*/ 1416666 h 2225675"/>
                  <a:gd name="connsiteX13" fmla="*/ 895350 w 905604"/>
                  <a:gd name="connsiteY13" fmla="*/ 1524000 h 2225675"/>
                  <a:gd name="connsiteX14" fmla="*/ 873125 w 905604"/>
                  <a:gd name="connsiteY14" fmla="*/ 1628775 h 2225675"/>
                  <a:gd name="connsiteX15" fmla="*/ 835025 w 905604"/>
                  <a:gd name="connsiteY15" fmla="*/ 1641475 h 2225675"/>
                  <a:gd name="connsiteX16" fmla="*/ 784225 w 905604"/>
                  <a:gd name="connsiteY16" fmla="*/ 1609725 h 2225675"/>
                  <a:gd name="connsiteX17" fmla="*/ 686761 w 905604"/>
                  <a:gd name="connsiteY17" fmla="*/ 1676447 h 2225675"/>
                  <a:gd name="connsiteX18" fmla="*/ 739775 w 905604"/>
                  <a:gd name="connsiteY18" fmla="*/ 1857375 h 2225675"/>
                  <a:gd name="connsiteX19" fmla="*/ 685800 w 905604"/>
                  <a:gd name="connsiteY19" fmla="*/ 2060575 h 2225675"/>
                  <a:gd name="connsiteX20" fmla="*/ 596900 w 905604"/>
                  <a:gd name="connsiteY20" fmla="*/ 2225675 h 2225675"/>
                  <a:gd name="connsiteX21" fmla="*/ 330200 w 905604"/>
                  <a:gd name="connsiteY21" fmla="*/ 2216150 h 2225675"/>
                  <a:gd name="connsiteX22" fmla="*/ 361950 w 905604"/>
                  <a:gd name="connsiteY22" fmla="*/ 2016125 h 2225675"/>
                  <a:gd name="connsiteX23" fmla="*/ 492125 w 905604"/>
                  <a:gd name="connsiteY23" fmla="*/ 1504950 h 2225675"/>
                  <a:gd name="connsiteX24" fmla="*/ 600075 w 905604"/>
                  <a:gd name="connsiteY24" fmla="*/ 1212850 h 2225675"/>
                  <a:gd name="connsiteX25" fmla="*/ 393700 w 905604"/>
                  <a:gd name="connsiteY25" fmla="*/ 673100 h 2225675"/>
                  <a:gd name="connsiteX26" fmla="*/ 123825 w 905604"/>
                  <a:gd name="connsiteY26" fmla="*/ 276225 h 2225675"/>
                  <a:gd name="connsiteX27" fmla="*/ 0 w 905604"/>
                  <a:gd name="connsiteY27" fmla="*/ 53975 h 2225675"/>
                  <a:gd name="connsiteX0" fmla="*/ 0 w 905604"/>
                  <a:gd name="connsiteY0" fmla="*/ 53975 h 2225675"/>
                  <a:gd name="connsiteX1" fmla="*/ 101600 w 905604"/>
                  <a:gd name="connsiteY1" fmla="*/ 0 h 2225675"/>
                  <a:gd name="connsiteX2" fmla="*/ 225425 w 905604"/>
                  <a:gd name="connsiteY2" fmla="*/ 34925 h 2225675"/>
                  <a:gd name="connsiteX3" fmla="*/ 323850 w 905604"/>
                  <a:gd name="connsiteY3" fmla="*/ 92075 h 2225675"/>
                  <a:gd name="connsiteX4" fmla="*/ 441325 w 905604"/>
                  <a:gd name="connsiteY4" fmla="*/ 161925 h 2225675"/>
                  <a:gd name="connsiteX5" fmla="*/ 469900 w 905604"/>
                  <a:gd name="connsiteY5" fmla="*/ 212725 h 2225675"/>
                  <a:gd name="connsiteX6" fmla="*/ 512282 w 905604"/>
                  <a:gd name="connsiteY6" fmla="*/ 298403 h 2225675"/>
                  <a:gd name="connsiteX7" fmla="*/ 574675 w 905604"/>
                  <a:gd name="connsiteY7" fmla="*/ 396875 h 2225675"/>
                  <a:gd name="connsiteX8" fmla="*/ 679450 w 905604"/>
                  <a:gd name="connsiteY8" fmla="*/ 600075 h 2225675"/>
                  <a:gd name="connsiteX9" fmla="*/ 758825 w 905604"/>
                  <a:gd name="connsiteY9" fmla="*/ 777875 h 2225675"/>
                  <a:gd name="connsiteX10" fmla="*/ 828675 w 905604"/>
                  <a:gd name="connsiteY10" fmla="*/ 965200 h 2225675"/>
                  <a:gd name="connsiteX11" fmla="*/ 882650 w 905604"/>
                  <a:gd name="connsiteY11" fmla="*/ 1190625 h 2225675"/>
                  <a:gd name="connsiteX12" fmla="*/ 905428 w 905604"/>
                  <a:gd name="connsiteY12" fmla="*/ 1416666 h 2225675"/>
                  <a:gd name="connsiteX13" fmla="*/ 895350 w 905604"/>
                  <a:gd name="connsiteY13" fmla="*/ 1524000 h 2225675"/>
                  <a:gd name="connsiteX14" fmla="*/ 873125 w 905604"/>
                  <a:gd name="connsiteY14" fmla="*/ 1628775 h 2225675"/>
                  <a:gd name="connsiteX15" fmla="*/ 835025 w 905604"/>
                  <a:gd name="connsiteY15" fmla="*/ 1641475 h 2225675"/>
                  <a:gd name="connsiteX16" fmla="*/ 807418 w 905604"/>
                  <a:gd name="connsiteY16" fmla="*/ 1678440 h 2225675"/>
                  <a:gd name="connsiteX17" fmla="*/ 686761 w 905604"/>
                  <a:gd name="connsiteY17" fmla="*/ 1676447 h 2225675"/>
                  <a:gd name="connsiteX18" fmla="*/ 739775 w 905604"/>
                  <a:gd name="connsiteY18" fmla="*/ 1857375 h 2225675"/>
                  <a:gd name="connsiteX19" fmla="*/ 685800 w 905604"/>
                  <a:gd name="connsiteY19" fmla="*/ 2060575 h 2225675"/>
                  <a:gd name="connsiteX20" fmla="*/ 596900 w 905604"/>
                  <a:gd name="connsiteY20" fmla="*/ 2225675 h 2225675"/>
                  <a:gd name="connsiteX21" fmla="*/ 330200 w 905604"/>
                  <a:gd name="connsiteY21" fmla="*/ 2216150 h 2225675"/>
                  <a:gd name="connsiteX22" fmla="*/ 361950 w 905604"/>
                  <a:gd name="connsiteY22" fmla="*/ 2016125 h 2225675"/>
                  <a:gd name="connsiteX23" fmla="*/ 492125 w 905604"/>
                  <a:gd name="connsiteY23" fmla="*/ 1504950 h 2225675"/>
                  <a:gd name="connsiteX24" fmla="*/ 600075 w 905604"/>
                  <a:gd name="connsiteY24" fmla="*/ 1212850 h 2225675"/>
                  <a:gd name="connsiteX25" fmla="*/ 393700 w 905604"/>
                  <a:gd name="connsiteY25" fmla="*/ 673100 h 2225675"/>
                  <a:gd name="connsiteX26" fmla="*/ 123825 w 905604"/>
                  <a:gd name="connsiteY26" fmla="*/ 276225 h 2225675"/>
                  <a:gd name="connsiteX27" fmla="*/ 0 w 905604"/>
                  <a:gd name="connsiteY27" fmla="*/ 53975 h 2225675"/>
                  <a:gd name="connsiteX0" fmla="*/ 0 w 905604"/>
                  <a:gd name="connsiteY0" fmla="*/ 53975 h 2225675"/>
                  <a:gd name="connsiteX1" fmla="*/ 101600 w 905604"/>
                  <a:gd name="connsiteY1" fmla="*/ 0 h 2225675"/>
                  <a:gd name="connsiteX2" fmla="*/ 225425 w 905604"/>
                  <a:gd name="connsiteY2" fmla="*/ 34925 h 2225675"/>
                  <a:gd name="connsiteX3" fmla="*/ 323850 w 905604"/>
                  <a:gd name="connsiteY3" fmla="*/ 92075 h 2225675"/>
                  <a:gd name="connsiteX4" fmla="*/ 441325 w 905604"/>
                  <a:gd name="connsiteY4" fmla="*/ 161925 h 2225675"/>
                  <a:gd name="connsiteX5" fmla="*/ 469900 w 905604"/>
                  <a:gd name="connsiteY5" fmla="*/ 212725 h 2225675"/>
                  <a:gd name="connsiteX6" fmla="*/ 512282 w 905604"/>
                  <a:gd name="connsiteY6" fmla="*/ 298403 h 2225675"/>
                  <a:gd name="connsiteX7" fmla="*/ 574675 w 905604"/>
                  <a:gd name="connsiteY7" fmla="*/ 396875 h 2225675"/>
                  <a:gd name="connsiteX8" fmla="*/ 679450 w 905604"/>
                  <a:gd name="connsiteY8" fmla="*/ 600075 h 2225675"/>
                  <a:gd name="connsiteX9" fmla="*/ 758825 w 905604"/>
                  <a:gd name="connsiteY9" fmla="*/ 777875 h 2225675"/>
                  <a:gd name="connsiteX10" fmla="*/ 828675 w 905604"/>
                  <a:gd name="connsiteY10" fmla="*/ 965200 h 2225675"/>
                  <a:gd name="connsiteX11" fmla="*/ 882650 w 905604"/>
                  <a:gd name="connsiteY11" fmla="*/ 1190625 h 2225675"/>
                  <a:gd name="connsiteX12" fmla="*/ 905428 w 905604"/>
                  <a:gd name="connsiteY12" fmla="*/ 1416666 h 2225675"/>
                  <a:gd name="connsiteX13" fmla="*/ 895350 w 905604"/>
                  <a:gd name="connsiteY13" fmla="*/ 1524000 h 2225675"/>
                  <a:gd name="connsiteX14" fmla="*/ 873125 w 905604"/>
                  <a:gd name="connsiteY14" fmla="*/ 1628775 h 2225675"/>
                  <a:gd name="connsiteX15" fmla="*/ 807418 w 905604"/>
                  <a:gd name="connsiteY15" fmla="*/ 1678440 h 2225675"/>
                  <a:gd name="connsiteX16" fmla="*/ 686761 w 905604"/>
                  <a:gd name="connsiteY16" fmla="*/ 1676447 h 2225675"/>
                  <a:gd name="connsiteX17" fmla="*/ 739775 w 905604"/>
                  <a:gd name="connsiteY17" fmla="*/ 1857375 h 2225675"/>
                  <a:gd name="connsiteX18" fmla="*/ 685800 w 905604"/>
                  <a:gd name="connsiteY18" fmla="*/ 2060575 h 2225675"/>
                  <a:gd name="connsiteX19" fmla="*/ 596900 w 905604"/>
                  <a:gd name="connsiteY19" fmla="*/ 2225675 h 2225675"/>
                  <a:gd name="connsiteX20" fmla="*/ 330200 w 905604"/>
                  <a:gd name="connsiteY20" fmla="*/ 2216150 h 2225675"/>
                  <a:gd name="connsiteX21" fmla="*/ 361950 w 905604"/>
                  <a:gd name="connsiteY21" fmla="*/ 2016125 h 2225675"/>
                  <a:gd name="connsiteX22" fmla="*/ 492125 w 905604"/>
                  <a:gd name="connsiteY22" fmla="*/ 1504950 h 2225675"/>
                  <a:gd name="connsiteX23" fmla="*/ 600075 w 905604"/>
                  <a:gd name="connsiteY23" fmla="*/ 1212850 h 2225675"/>
                  <a:gd name="connsiteX24" fmla="*/ 393700 w 905604"/>
                  <a:gd name="connsiteY24" fmla="*/ 673100 h 2225675"/>
                  <a:gd name="connsiteX25" fmla="*/ 123825 w 905604"/>
                  <a:gd name="connsiteY25" fmla="*/ 276225 h 2225675"/>
                  <a:gd name="connsiteX26" fmla="*/ 0 w 905604"/>
                  <a:gd name="connsiteY26" fmla="*/ 53975 h 2225675"/>
                  <a:gd name="connsiteX0" fmla="*/ 0 w 905604"/>
                  <a:gd name="connsiteY0" fmla="*/ 53975 h 2225675"/>
                  <a:gd name="connsiteX1" fmla="*/ 101600 w 905604"/>
                  <a:gd name="connsiteY1" fmla="*/ 0 h 2225675"/>
                  <a:gd name="connsiteX2" fmla="*/ 225425 w 905604"/>
                  <a:gd name="connsiteY2" fmla="*/ 34925 h 2225675"/>
                  <a:gd name="connsiteX3" fmla="*/ 323850 w 905604"/>
                  <a:gd name="connsiteY3" fmla="*/ 92075 h 2225675"/>
                  <a:gd name="connsiteX4" fmla="*/ 441325 w 905604"/>
                  <a:gd name="connsiteY4" fmla="*/ 161925 h 2225675"/>
                  <a:gd name="connsiteX5" fmla="*/ 469900 w 905604"/>
                  <a:gd name="connsiteY5" fmla="*/ 212725 h 2225675"/>
                  <a:gd name="connsiteX6" fmla="*/ 512282 w 905604"/>
                  <a:gd name="connsiteY6" fmla="*/ 298403 h 2225675"/>
                  <a:gd name="connsiteX7" fmla="*/ 574675 w 905604"/>
                  <a:gd name="connsiteY7" fmla="*/ 396875 h 2225675"/>
                  <a:gd name="connsiteX8" fmla="*/ 679450 w 905604"/>
                  <a:gd name="connsiteY8" fmla="*/ 600075 h 2225675"/>
                  <a:gd name="connsiteX9" fmla="*/ 758825 w 905604"/>
                  <a:gd name="connsiteY9" fmla="*/ 777875 h 2225675"/>
                  <a:gd name="connsiteX10" fmla="*/ 828675 w 905604"/>
                  <a:gd name="connsiteY10" fmla="*/ 965200 h 2225675"/>
                  <a:gd name="connsiteX11" fmla="*/ 882650 w 905604"/>
                  <a:gd name="connsiteY11" fmla="*/ 1190625 h 2225675"/>
                  <a:gd name="connsiteX12" fmla="*/ 905428 w 905604"/>
                  <a:gd name="connsiteY12" fmla="*/ 1416666 h 2225675"/>
                  <a:gd name="connsiteX13" fmla="*/ 895350 w 905604"/>
                  <a:gd name="connsiteY13" fmla="*/ 1524000 h 2225675"/>
                  <a:gd name="connsiteX14" fmla="*/ 873125 w 905604"/>
                  <a:gd name="connsiteY14" fmla="*/ 1628775 h 2225675"/>
                  <a:gd name="connsiteX15" fmla="*/ 807418 w 905604"/>
                  <a:gd name="connsiteY15" fmla="*/ 1678440 h 2225675"/>
                  <a:gd name="connsiteX16" fmla="*/ 686761 w 905604"/>
                  <a:gd name="connsiteY16" fmla="*/ 1676447 h 2225675"/>
                  <a:gd name="connsiteX17" fmla="*/ 724865 w 905604"/>
                  <a:gd name="connsiteY17" fmla="*/ 1876615 h 2225675"/>
                  <a:gd name="connsiteX18" fmla="*/ 685800 w 905604"/>
                  <a:gd name="connsiteY18" fmla="*/ 2060575 h 2225675"/>
                  <a:gd name="connsiteX19" fmla="*/ 596900 w 905604"/>
                  <a:gd name="connsiteY19" fmla="*/ 2225675 h 2225675"/>
                  <a:gd name="connsiteX20" fmla="*/ 330200 w 905604"/>
                  <a:gd name="connsiteY20" fmla="*/ 2216150 h 2225675"/>
                  <a:gd name="connsiteX21" fmla="*/ 361950 w 905604"/>
                  <a:gd name="connsiteY21" fmla="*/ 2016125 h 2225675"/>
                  <a:gd name="connsiteX22" fmla="*/ 492125 w 905604"/>
                  <a:gd name="connsiteY22" fmla="*/ 1504950 h 2225675"/>
                  <a:gd name="connsiteX23" fmla="*/ 600075 w 905604"/>
                  <a:gd name="connsiteY23" fmla="*/ 1212850 h 2225675"/>
                  <a:gd name="connsiteX24" fmla="*/ 393700 w 905604"/>
                  <a:gd name="connsiteY24" fmla="*/ 673100 h 2225675"/>
                  <a:gd name="connsiteX25" fmla="*/ 123825 w 905604"/>
                  <a:gd name="connsiteY25" fmla="*/ 276225 h 2225675"/>
                  <a:gd name="connsiteX26" fmla="*/ 0 w 905604"/>
                  <a:gd name="connsiteY26" fmla="*/ 53975 h 2225675"/>
                  <a:gd name="connsiteX0" fmla="*/ 0 w 907754"/>
                  <a:gd name="connsiteY0" fmla="*/ 53975 h 2225675"/>
                  <a:gd name="connsiteX1" fmla="*/ 101600 w 907754"/>
                  <a:gd name="connsiteY1" fmla="*/ 0 h 2225675"/>
                  <a:gd name="connsiteX2" fmla="*/ 225425 w 907754"/>
                  <a:gd name="connsiteY2" fmla="*/ 34925 h 2225675"/>
                  <a:gd name="connsiteX3" fmla="*/ 323850 w 907754"/>
                  <a:gd name="connsiteY3" fmla="*/ 92075 h 2225675"/>
                  <a:gd name="connsiteX4" fmla="*/ 441325 w 907754"/>
                  <a:gd name="connsiteY4" fmla="*/ 161925 h 2225675"/>
                  <a:gd name="connsiteX5" fmla="*/ 469900 w 907754"/>
                  <a:gd name="connsiteY5" fmla="*/ 212725 h 2225675"/>
                  <a:gd name="connsiteX6" fmla="*/ 512282 w 907754"/>
                  <a:gd name="connsiteY6" fmla="*/ 298403 h 2225675"/>
                  <a:gd name="connsiteX7" fmla="*/ 574675 w 907754"/>
                  <a:gd name="connsiteY7" fmla="*/ 396875 h 2225675"/>
                  <a:gd name="connsiteX8" fmla="*/ 679450 w 907754"/>
                  <a:gd name="connsiteY8" fmla="*/ 600075 h 2225675"/>
                  <a:gd name="connsiteX9" fmla="*/ 758825 w 907754"/>
                  <a:gd name="connsiteY9" fmla="*/ 777875 h 2225675"/>
                  <a:gd name="connsiteX10" fmla="*/ 828675 w 907754"/>
                  <a:gd name="connsiteY10" fmla="*/ 965200 h 2225675"/>
                  <a:gd name="connsiteX11" fmla="*/ 882650 w 907754"/>
                  <a:gd name="connsiteY11" fmla="*/ 1190625 h 2225675"/>
                  <a:gd name="connsiteX12" fmla="*/ 905428 w 907754"/>
                  <a:gd name="connsiteY12" fmla="*/ 1416666 h 2225675"/>
                  <a:gd name="connsiteX13" fmla="*/ 901977 w 907754"/>
                  <a:gd name="connsiteY13" fmla="*/ 1543240 h 2225675"/>
                  <a:gd name="connsiteX14" fmla="*/ 873125 w 907754"/>
                  <a:gd name="connsiteY14" fmla="*/ 1628775 h 2225675"/>
                  <a:gd name="connsiteX15" fmla="*/ 807418 w 907754"/>
                  <a:gd name="connsiteY15" fmla="*/ 1678440 h 2225675"/>
                  <a:gd name="connsiteX16" fmla="*/ 686761 w 907754"/>
                  <a:gd name="connsiteY16" fmla="*/ 1676447 h 2225675"/>
                  <a:gd name="connsiteX17" fmla="*/ 724865 w 907754"/>
                  <a:gd name="connsiteY17" fmla="*/ 1876615 h 2225675"/>
                  <a:gd name="connsiteX18" fmla="*/ 685800 w 907754"/>
                  <a:gd name="connsiteY18" fmla="*/ 2060575 h 2225675"/>
                  <a:gd name="connsiteX19" fmla="*/ 596900 w 907754"/>
                  <a:gd name="connsiteY19" fmla="*/ 2225675 h 2225675"/>
                  <a:gd name="connsiteX20" fmla="*/ 330200 w 907754"/>
                  <a:gd name="connsiteY20" fmla="*/ 2216150 h 2225675"/>
                  <a:gd name="connsiteX21" fmla="*/ 361950 w 907754"/>
                  <a:gd name="connsiteY21" fmla="*/ 2016125 h 2225675"/>
                  <a:gd name="connsiteX22" fmla="*/ 492125 w 907754"/>
                  <a:gd name="connsiteY22" fmla="*/ 1504950 h 2225675"/>
                  <a:gd name="connsiteX23" fmla="*/ 600075 w 907754"/>
                  <a:gd name="connsiteY23" fmla="*/ 1212850 h 2225675"/>
                  <a:gd name="connsiteX24" fmla="*/ 393700 w 907754"/>
                  <a:gd name="connsiteY24" fmla="*/ 673100 h 2225675"/>
                  <a:gd name="connsiteX25" fmla="*/ 123825 w 907754"/>
                  <a:gd name="connsiteY25" fmla="*/ 276225 h 2225675"/>
                  <a:gd name="connsiteX26" fmla="*/ 0 w 907754"/>
                  <a:gd name="connsiteY26" fmla="*/ 53975 h 2225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07754" h="2225675">
                    <a:moveTo>
                      <a:pt x="0" y="53975"/>
                    </a:moveTo>
                    <a:lnTo>
                      <a:pt x="101600" y="0"/>
                    </a:lnTo>
                    <a:lnTo>
                      <a:pt x="225425" y="34925"/>
                    </a:lnTo>
                    <a:lnTo>
                      <a:pt x="323850" y="92075"/>
                    </a:lnTo>
                    <a:lnTo>
                      <a:pt x="441325" y="161925"/>
                    </a:lnTo>
                    <a:lnTo>
                      <a:pt x="469900" y="212725"/>
                    </a:lnTo>
                    <a:cubicBezTo>
                      <a:pt x="481726" y="235471"/>
                      <a:pt x="494820" y="267711"/>
                      <a:pt x="512282" y="298403"/>
                    </a:cubicBezTo>
                    <a:cubicBezTo>
                      <a:pt x="529745" y="329095"/>
                      <a:pt x="539750" y="329142"/>
                      <a:pt x="574675" y="396875"/>
                    </a:cubicBezTo>
                    <a:lnTo>
                      <a:pt x="679450" y="600075"/>
                    </a:lnTo>
                    <a:cubicBezTo>
                      <a:pt x="710142" y="663575"/>
                      <a:pt x="735542" y="715433"/>
                      <a:pt x="758825" y="777875"/>
                    </a:cubicBezTo>
                    <a:lnTo>
                      <a:pt x="828675" y="965200"/>
                    </a:lnTo>
                    <a:cubicBezTo>
                      <a:pt x="849313" y="1033992"/>
                      <a:pt x="869858" y="1115381"/>
                      <a:pt x="882650" y="1190625"/>
                    </a:cubicBezTo>
                    <a:cubicBezTo>
                      <a:pt x="895442" y="1265869"/>
                      <a:pt x="902207" y="1357897"/>
                      <a:pt x="905428" y="1416666"/>
                    </a:cubicBezTo>
                    <a:cubicBezTo>
                      <a:pt x="908649" y="1475435"/>
                      <a:pt x="909385" y="1508315"/>
                      <a:pt x="901977" y="1543240"/>
                    </a:cubicBezTo>
                    <a:cubicBezTo>
                      <a:pt x="892360" y="1571752"/>
                      <a:pt x="888885" y="1606242"/>
                      <a:pt x="873125" y="1628775"/>
                    </a:cubicBezTo>
                    <a:cubicBezTo>
                      <a:pt x="857365" y="1651308"/>
                      <a:pt x="838479" y="1670495"/>
                      <a:pt x="807418" y="1678440"/>
                    </a:cubicBezTo>
                    <a:cubicBezTo>
                      <a:pt x="776357" y="1686385"/>
                      <a:pt x="700520" y="1643418"/>
                      <a:pt x="686761" y="1676447"/>
                    </a:cubicBezTo>
                    <a:cubicBezTo>
                      <a:pt x="673002" y="1709476"/>
                      <a:pt x="725025" y="1812594"/>
                      <a:pt x="724865" y="1876615"/>
                    </a:cubicBezTo>
                    <a:cubicBezTo>
                      <a:pt x="724705" y="1940636"/>
                      <a:pt x="707127" y="2002398"/>
                      <a:pt x="685800" y="2060575"/>
                    </a:cubicBezTo>
                    <a:cubicBezTo>
                      <a:pt x="664473" y="2118752"/>
                      <a:pt x="626533" y="2170642"/>
                      <a:pt x="596900" y="2225675"/>
                    </a:cubicBezTo>
                    <a:lnTo>
                      <a:pt x="330200" y="2216150"/>
                    </a:lnTo>
                    <a:lnTo>
                      <a:pt x="361950" y="2016125"/>
                    </a:lnTo>
                    <a:lnTo>
                      <a:pt x="492125" y="1504950"/>
                    </a:lnTo>
                    <a:lnTo>
                      <a:pt x="600075" y="1212850"/>
                    </a:lnTo>
                    <a:lnTo>
                      <a:pt x="393700" y="673100"/>
                    </a:lnTo>
                    <a:lnTo>
                      <a:pt x="123825" y="276225"/>
                    </a:lnTo>
                    <a:lnTo>
                      <a:pt x="0" y="53975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11D42AAB-585B-40F5-84D0-9484EC5C41FE}"/>
                  </a:ext>
                </a:extLst>
              </p:cNvPr>
              <p:cNvSpPr/>
              <p:nvPr/>
            </p:nvSpPr>
            <p:spPr>
              <a:xfrm>
                <a:off x="6666242" y="2883837"/>
                <a:ext cx="1264235" cy="1905062"/>
              </a:xfrm>
              <a:custGeom>
                <a:avLst/>
                <a:gdLst>
                  <a:gd name="connsiteX0" fmla="*/ 0 w 876300"/>
                  <a:gd name="connsiteY0" fmla="*/ 51707 h 2198914"/>
                  <a:gd name="connsiteX1" fmla="*/ 0 w 876300"/>
                  <a:gd name="connsiteY1" fmla="*/ 51707 h 2198914"/>
                  <a:gd name="connsiteX2" fmla="*/ 133350 w 876300"/>
                  <a:gd name="connsiteY2" fmla="*/ 566057 h 2198914"/>
                  <a:gd name="connsiteX3" fmla="*/ 473529 w 876300"/>
                  <a:gd name="connsiteY3" fmla="*/ 1246414 h 2198914"/>
                  <a:gd name="connsiteX4" fmla="*/ 427265 w 876300"/>
                  <a:gd name="connsiteY4" fmla="*/ 1586593 h 2198914"/>
                  <a:gd name="connsiteX5" fmla="*/ 383722 w 876300"/>
                  <a:gd name="connsiteY5" fmla="*/ 2049235 h 2198914"/>
                  <a:gd name="connsiteX6" fmla="*/ 527957 w 876300"/>
                  <a:gd name="connsiteY6" fmla="*/ 2198914 h 2198914"/>
                  <a:gd name="connsiteX7" fmla="*/ 579665 w 876300"/>
                  <a:gd name="connsiteY7" fmla="*/ 2177143 h 2198914"/>
                  <a:gd name="connsiteX8" fmla="*/ 636815 w 876300"/>
                  <a:gd name="connsiteY8" fmla="*/ 1994807 h 2198914"/>
                  <a:gd name="connsiteX9" fmla="*/ 702129 w 876300"/>
                  <a:gd name="connsiteY9" fmla="*/ 1853293 h 2198914"/>
                  <a:gd name="connsiteX10" fmla="*/ 710293 w 876300"/>
                  <a:gd name="connsiteY10" fmla="*/ 1709057 h 2198914"/>
                  <a:gd name="connsiteX11" fmla="*/ 710293 w 876300"/>
                  <a:gd name="connsiteY11" fmla="*/ 1553935 h 2198914"/>
                  <a:gd name="connsiteX12" fmla="*/ 715736 w 876300"/>
                  <a:gd name="connsiteY12" fmla="*/ 1488621 h 2198914"/>
                  <a:gd name="connsiteX13" fmla="*/ 770165 w 876300"/>
                  <a:gd name="connsiteY13" fmla="*/ 1475014 h 2198914"/>
                  <a:gd name="connsiteX14" fmla="*/ 846365 w 876300"/>
                  <a:gd name="connsiteY14" fmla="*/ 1469571 h 2198914"/>
                  <a:gd name="connsiteX15" fmla="*/ 870857 w 876300"/>
                  <a:gd name="connsiteY15" fmla="*/ 1426028 h 2198914"/>
                  <a:gd name="connsiteX16" fmla="*/ 876300 w 876300"/>
                  <a:gd name="connsiteY16" fmla="*/ 1314450 h 2198914"/>
                  <a:gd name="connsiteX17" fmla="*/ 859972 w 876300"/>
                  <a:gd name="connsiteY17" fmla="*/ 1148443 h 2198914"/>
                  <a:gd name="connsiteX18" fmla="*/ 802822 w 876300"/>
                  <a:gd name="connsiteY18" fmla="*/ 998764 h 2198914"/>
                  <a:gd name="connsiteX19" fmla="*/ 734786 w 876300"/>
                  <a:gd name="connsiteY19" fmla="*/ 843643 h 2198914"/>
                  <a:gd name="connsiteX20" fmla="*/ 644979 w 876300"/>
                  <a:gd name="connsiteY20" fmla="*/ 650421 h 2198914"/>
                  <a:gd name="connsiteX21" fmla="*/ 508907 w 876300"/>
                  <a:gd name="connsiteY21" fmla="*/ 438150 h 2198914"/>
                  <a:gd name="connsiteX22" fmla="*/ 416379 w 876300"/>
                  <a:gd name="connsiteY22" fmla="*/ 274864 h 2198914"/>
                  <a:gd name="connsiteX23" fmla="*/ 307522 w 876300"/>
                  <a:gd name="connsiteY23" fmla="*/ 146957 h 2198914"/>
                  <a:gd name="connsiteX24" fmla="*/ 250372 w 876300"/>
                  <a:gd name="connsiteY24" fmla="*/ 76200 h 2198914"/>
                  <a:gd name="connsiteX25" fmla="*/ 198665 w 876300"/>
                  <a:gd name="connsiteY25" fmla="*/ 0 h 2198914"/>
                  <a:gd name="connsiteX26" fmla="*/ 141515 w 876300"/>
                  <a:gd name="connsiteY26" fmla="*/ 48985 h 2198914"/>
                  <a:gd name="connsiteX27" fmla="*/ 106136 w 876300"/>
                  <a:gd name="connsiteY27" fmla="*/ 95250 h 2198914"/>
                  <a:gd name="connsiteX28" fmla="*/ 51707 w 876300"/>
                  <a:gd name="connsiteY28" fmla="*/ 100693 h 2198914"/>
                  <a:gd name="connsiteX29" fmla="*/ 0 w 876300"/>
                  <a:gd name="connsiteY29" fmla="*/ 51707 h 2198914"/>
                  <a:gd name="connsiteX0" fmla="*/ 0 w 876300"/>
                  <a:gd name="connsiteY0" fmla="*/ 51707 h 2198914"/>
                  <a:gd name="connsiteX1" fmla="*/ 0 w 876300"/>
                  <a:gd name="connsiteY1" fmla="*/ 51707 h 2198914"/>
                  <a:gd name="connsiteX2" fmla="*/ 133350 w 876300"/>
                  <a:gd name="connsiteY2" fmla="*/ 566057 h 2198914"/>
                  <a:gd name="connsiteX3" fmla="*/ 420516 w 876300"/>
                  <a:gd name="connsiteY3" fmla="*/ 1262904 h 2198914"/>
                  <a:gd name="connsiteX4" fmla="*/ 427265 w 876300"/>
                  <a:gd name="connsiteY4" fmla="*/ 1586593 h 2198914"/>
                  <a:gd name="connsiteX5" fmla="*/ 383722 w 876300"/>
                  <a:gd name="connsiteY5" fmla="*/ 2049235 h 2198914"/>
                  <a:gd name="connsiteX6" fmla="*/ 527957 w 876300"/>
                  <a:gd name="connsiteY6" fmla="*/ 2198914 h 2198914"/>
                  <a:gd name="connsiteX7" fmla="*/ 579665 w 876300"/>
                  <a:gd name="connsiteY7" fmla="*/ 2177143 h 2198914"/>
                  <a:gd name="connsiteX8" fmla="*/ 636815 w 876300"/>
                  <a:gd name="connsiteY8" fmla="*/ 1994807 h 2198914"/>
                  <a:gd name="connsiteX9" fmla="*/ 702129 w 876300"/>
                  <a:gd name="connsiteY9" fmla="*/ 1853293 h 2198914"/>
                  <a:gd name="connsiteX10" fmla="*/ 710293 w 876300"/>
                  <a:gd name="connsiteY10" fmla="*/ 1709057 h 2198914"/>
                  <a:gd name="connsiteX11" fmla="*/ 710293 w 876300"/>
                  <a:gd name="connsiteY11" fmla="*/ 1553935 h 2198914"/>
                  <a:gd name="connsiteX12" fmla="*/ 715736 w 876300"/>
                  <a:gd name="connsiteY12" fmla="*/ 1488621 h 2198914"/>
                  <a:gd name="connsiteX13" fmla="*/ 770165 w 876300"/>
                  <a:gd name="connsiteY13" fmla="*/ 1475014 h 2198914"/>
                  <a:gd name="connsiteX14" fmla="*/ 846365 w 876300"/>
                  <a:gd name="connsiteY14" fmla="*/ 1469571 h 2198914"/>
                  <a:gd name="connsiteX15" fmla="*/ 870857 w 876300"/>
                  <a:gd name="connsiteY15" fmla="*/ 1426028 h 2198914"/>
                  <a:gd name="connsiteX16" fmla="*/ 876300 w 876300"/>
                  <a:gd name="connsiteY16" fmla="*/ 1314450 h 2198914"/>
                  <a:gd name="connsiteX17" fmla="*/ 859972 w 876300"/>
                  <a:gd name="connsiteY17" fmla="*/ 1148443 h 2198914"/>
                  <a:gd name="connsiteX18" fmla="*/ 802822 w 876300"/>
                  <a:gd name="connsiteY18" fmla="*/ 998764 h 2198914"/>
                  <a:gd name="connsiteX19" fmla="*/ 734786 w 876300"/>
                  <a:gd name="connsiteY19" fmla="*/ 843643 h 2198914"/>
                  <a:gd name="connsiteX20" fmla="*/ 644979 w 876300"/>
                  <a:gd name="connsiteY20" fmla="*/ 650421 h 2198914"/>
                  <a:gd name="connsiteX21" fmla="*/ 508907 w 876300"/>
                  <a:gd name="connsiteY21" fmla="*/ 438150 h 2198914"/>
                  <a:gd name="connsiteX22" fmla="*/ 416379 w 876300"/>
                  <a:gd name="connsiteY22" fmla="*/ 274864 h 2198914"/>
                  <a:gd name="connsiteX23" fmla="*/ 307522 w 876300"/>
                  <a:gd name="connsiteY23" fmla="*/ 146957 h 2198914"/>
                  <a:gd name="connsiteX24" fmla="*/ 250372 w 876300"/>
                  <a:gd name="connsiteY24" fmla="*/ 76200 h 2198914"/>
                  <a:gd name="connsiteX25" fmla="*/ 198665 w 876300"/>
                  <a:gd name="connsiteY25" fmla="*/ 0 h 2198914"/>
                  <a:gd name="connsiteX26" fmla="*/ 141515 w 876300"/>
                  <a:gd name="connsiteY26" fmla="*/ 48985 h 2198914"/>
                  <a:gd name="connsiteX27" fmla="*/ 106136 w 876300"/>
                  <a:gd name="connsiteY27" fmla="*/ 95250 h 2198914"/>
                  <a:gd name="connsiteX28" fmla="*/ 51707 w 876300"/>
                  <a:gd name="connsiteY28" fmla="*/ 100693 h 2198914"/>
                  <a:gd name="connsiteX29" fmla="*/ 0 w 876300"/>
                  <a:gd name="connsiteY29" fmla="*/ 51707 h 2198914"/>
                  <a:gd name="connsiteX0" fmla="*/ 0 w 876300"/>
                  <a:gd name="connsiteY0" fmla="*/ 51707 h 2198914"/>
                  <a:gd name="connsiteX1" fmla="*/ 0 w 876300"/>
                  <a:gd name="connsiteY1" fmla="*/ 51707 h 2198914"/>
                  <a:gd name="connsiteX2" fmla="*/ 133350 w 876300"/>
                  <a:gd name="connsiteY2" fmla="*/ 566057 h 2198914"/>
                  <a:gd name="connsiteX3" fmla="*/ 420516 w 876300"/>
                  <a:gd name="connsiteY3" fmla="*/ 1262904 h 2198914"/>
                  <a:gd name="connsiteX4" fmla="*/ 427265 w 876300"/>
                  <a:gd name="connsiteY4" fmla="*/ 1586593 h 2198914"/>
                  <a:gd name="connsiteX5" fmla="*/ 383722 w 876300"/>
                  <a:gd name="connsiteY5" fmla="*/ 2049235 h 2198914"/>
                  <a:gd name="connsiteX6" fmla="*/ 527957 w 876300"/>
                  <a:gd name="connsiteY6" fmla="*/ 2198914 h 2198914"/>
                  <a:gd name="connsiteX7" fmla="*/ 579665 w 876300"/>
                  <a:gd name="connsiteY7" fmla="*/ 2177143 h 2198914"/>
                  <a:gd name="connsiteX8" fmla="*/ 636815 w 876300"/>
                  <a:gd name="connsiteY8" fmla="*/ 1994807 h 2198914"/>
                  <a:gd name="connsiteX9" fmla="*/ 702129 w 876300"/>
                  <a:gd name="connsiteY9" fmla="*/ 1853293 h 2198914"/>
                  <a:gd name="connsiteX10" fmla="*/ 710293 w 876300"/>
                  <a:gd name="connsiteY10" fmla="*/ 1709057 h 2198914"/>
                  <a:gd name="connsiteX11" fmla="*/ 710293 w 876300"/>
                  <a:gd name="connsiteY11" fmla="*/ 1553935 h 2198914"/>
                  <a:gd name="connsiteX12" fmla="*/ 715736 w 876300"/>
                  <a:gd name="connsiteY12" fmla="*/ 1488621 h 2198914"/>
                  <a:gd name="connsiteX13" fmla="*/ 770165 w 876300"/>
                  <a:gd name="connsiteY13" fmla="*/ 1475014 h 2198914"/>
                  <a:gd name="connsiteX14" fmla="*/ 846365 w 876300"/>
                  <a:gd name="connsiteY14" fmla="*/ 1469571 h 2198914"/>
                  <a:gd name="connsiteX15" fmla="*/ 870857 w 876300"/>
                  <a:gd name="connsiteY15" fmla="*/ 1426028 h 2198914"/>
                  <a:gd name="connsiteX16" fmla="*/ 876300 w 876300"/>
                  <a:gd name="connsiteY16" fmla="*/ 1314450 h 2198914"/>
                  <a:gd name="connsiteX17" fmla="*/ 859972 w 876300"/>
                  <a:gd name="connsiteY17" fmla="*/ 1148443 h 2198914"/>
                  <a:gd name="connsiteX18" fmla="*/ 802822 w 876300"/>
                  <a:gd name="connsiteY18" fmla="*/ 998764 h 2198914"/>
                  <a:gd name="connsiteX19" fmla="*/ 734786 w 876300"/>
                  <a:gd name="connsiteY19" fmla="*/ 843643 h 2198914"/>
                  <a:gd name="connsiteX20" fmla="*/ 644979 w 876300"/>
                  <a:gd name="connsiteY20" fmla="*/ 650421 h 2198914"/>
                  <a:gd name="connsiteX21" fmla="*/ 508907 w 876300"/>
                  <a:gd name="connsiteY21" fmla="*/ 438150 h 2198914"/>
                  <a:gd name="connsiteX22" fmla="*/ 416379 w 876300"/>
                  <a:gd name="connsiteY22" fmla="*/ 274864 h 2198914"/>
                  <a:gd name="connsiteX23" fmla="*/ 307522 w 876300"/>
                  <a:gd name="connsiteY23" fmla="*/ 146957 h 2198914"/>
                  <a:gd name="connsiteX24" fmla="*/ 250372 w 876300"/>
                  <a:gd name="connsiteY24" fmla="*/ 76200 h 2198914"/>
                  <a:gd name="connsiteX25" fmla="*/ 198665 w 876300"/>
                  <a:gd name="connsiteY25" fmla="*/ 0 h 2198914"/>
                  <a:gd name="connsiteX26" fmla="*/ 141515 w 876300"/>
                  <a:gd name="connsiteY26" fmla="*/ 48985 h 2198914"/>
                  <a:gd name="connsiteX27" fmla="*/ 106136 w 876300"/>
                  <a:gd name="connsiteY27" fmla="*/ 95250 h 2198914"/>
                  <a:gd name="connsiteX28" fmla="*/ 51707 w 876300"/>
                  <a:gd name="connsiteY28" fmla="*/ 100693 h 2198914"/>
                  <a:gd name="connsiteX29" fmla="*/ 0 w 876300"/>
                  <a:gd name="connsiteY29" fmla="*/ 51707 h 2198914"/>
                  <a:gd name="connsiteX0" fmla="*/ 0 w 876300"/>
                  <a:gd name="connsiteY0" fmla="*/ 51707 h 2198914"/>
                  <a:gd name="connsiteX1" fmla="*/ 0 w 876300"/>
                  <a:gd name="connsiteY1" fmla="*/ 51707 h 2198914"/>
                  <a:gd name="connsiteX2" fmla="*/ 133350 w 876300"/>
                  <a:gd name="connsiteY2" fmla="*/ 566057 h 2198914"/>
                  <a:gd name="connsiteX3" fmla="*/ 420516 w 876300"/>
                  <a:gd name="connsiteY3" fmla="*/ 1262904 h 2198914"/>
                  <a:gd name="connsiteX4" fmla="*/ 427265 w 876300"/>
                  <a:gd name="connsiteY4" fmla="*/ 1586593 h 2198914"/>
                  <a:gd name="connsiteX5" fmla="*/ 383722 w 876300"/>
                  <a:gd name="connsiteY5" fmla="*/ 2049235 h 2198914"/>
                  <a:gd name="connsiteX6" fmla="*/ 527957 w 876300"/>
                  <a:gd name="connsiteY6" fmla="*/ 2198914 h 2198914"/>
                  <a:gd name="connsiteX7" fmla="*/ 579665 w 876300"/>
                  <a:gd name="connsiteY7" fmla="*/ 2177143 h 2198914"/>
                  <a:gd name="connsiteX8" fmla="*/ 636815 w 876300"/>
                  <a:gd name="connsiteY8" fmla="*/ 1994807 h 2198914"/>
                  <a:gd name="connsiteX9" fmla="*/ 702129 w 876300"/>
                  <a:gd name="connsiteY9" fmla="*/ 1853293 h 2198914"/>
                  <a:gd name="connsiteX10" fmla="*/ 710293 w 876300"/>
                  <a:gd name="connsiteY10" fmla="*/ 1709057 h 2198914"/>
                  <a:gd name="connsiteX11" fmla="*/ 710293 w 876300"/>
                  <a:gd name="connsiteY11" fmla="*/ 1553935 h 2198914"/>
                  <a:gd name="connsiteX12" fmla="*/ 715736 w 876300"/>
                  <a:gd name="connsiteY12" fmla="*/ 1488621 h 2198914"/>
                  <a:gd name="connsiteX13" fmla="*/ 770165 w 876300"/>
                  <a:gd name="connsiteY13" fmla="*/ 1475014 h 2198914"/>
                  <a:gd name="connsiteX14" fmla="*/ 846365 w 876300"/>
                  <a:gd name="connsiteY14" fmla="*/ 1469571 h 2198914"/>
                  <a:gd name="connsiteX15" fmla="*/ 870857 w 876300"/>
                  <a:gd name="connsiteY15" fmla="*/ 1426028 h 2198914"/>
                  <a:gd name="connsiteX16" fmla="*/ 876300 w 876300"/>
                  <a:gd name="connsiteY16" fmla="*/ 1314450 h 2198914"/>
                  <a:gd name="connsiteX17" fmla="*/ 859972 w 876300"/>
                  <a:gd name="connsiteY17" fmla="*/ 1148443 h 2198914"/>
                  <a:gd name="connsiteX18" fmla="*/ 802822 w 876300"/>
                  <a:gd name="connsiteY18" fmla="*/ 998764 h 2198914"/>
                  <a:gd name="connsiteX19" fmla="*/ 734786 w 876300"/>
                  <a:gd name="connsiteY19" fmla="*/ 843643 h 2198914"/>
                  <a:gd name="connsiteX20" fmla="*/ 644979 w 876300"/>
                  <a:gd name="connsiteY20" fmla="*/ 650421 h 2198914"/>
                  <a:gd name="connsiteX21" fmla="*/ 508907 w 876300"/>
                  <a:gd name="connsiteY21" fmla="*/ 438150 h 2198914"/>
                  <a:gd name="connsiteX22" fmla="*/ 416379 w 876300"/>
                  <a:gd name="connsiteY22" fmla="*/ 274864 h 2198914"/>
                  <a:gd name="connsiteX23" fmla="*/ 307522 w 876300"/>
                  <a:gd name="connsiteY23" fmla="*/ 146957 h 2198914"/>
                  <a:gd name="connsiteX24" fmla="*/ 250372 w 876300"/>
                  <a:gd name="connsiteY24" fmla="*/ 76200 h 2198914"/>
                  <a:gd name="connsiteX25" fmla="*/ 198665 w 876300"/>
                  <a:gd name="connsiteY25" fmla="*/ 0 h 2198914"/>
                  <a:gd name="connsiteX26" fmla="*/ 141515 w 876300"/>
                  <a:gd name="connsiteY26" fmla="*/ 48985 h 2198914"/>
                  <a:gd name="connsiteX27" fmla="*/ 106136 w 876300"/>
                  <a:gd name="connsiteY27" fmla="*/ 95250 h 2198914"/>
                  <a:gd name="connsiteX28" fmla="*/ 51707 w 876300"/>
                  <a:gd name="connsiteY28" fmla="*/ 100693 h 2198914"/>
                  <a:gd name="connsiteX29" fmla="*/ 0 w 876300"/>
                  <a:gd name="connsiteY29" fmla="*/ 51707 h 2198914"/>
                  <a:gd name="connsiteX0" fmla="*/ 0 w 876300"/>
                  <a:gd name="connsiteY0" fmla="*/ 51707 h 2198914"/>
                  <a:gd name="connsiteX1" fmla="*/ 0 w 876300"/>
                  <a:gd name="connsiteY1" fmla="*/ 51707 h 2198914"/>
                  <a:gd name="connsiteX2" fmla="*/ 133350 w 876300"/>
                  <a:gd name="connsiteY2" fmla="*/ 566057 h 2198914"/>
                  <a:gd name="connsiteX3" fmla="*/ 420516 w 876300"/>
                  <a:gd name="connsiteY3" fmla="*/ 1262904 h 2198914"/>
                  <a:gd name="connsiteX4" fmla="*/ 427265 w 876300"/>
                  <a:gd name="connsiteY4" fmla="*/ 1586593 h 2198914"/>
                  <a:gd name="connsiteX5" fmla="*/ 383722 w 876300"/>
                  <a:gd name="connsiteY5" fmla="*/ 2049235 h 2198914"/>
                  <a:gd name="connsiteX6" fmla="*/ 527957 w 876300"/>
                  <a:gd name="connsiteY6" fmla="*/ 2198914 h 2198914"/>
                  <a:gd name="connsiteX7" fmla="*/ 579665 w 876300"/>
                  <a:gd name="connsiteY7" fmla="*/ 2177143 h 2198914"/>
                  <a:gd name="connsiteX8" fmla="*/ 636815 w 876300"/>
                  <a:gd name="connsiteY8" fmla="*/ 1994807 h 2198914"/>
                  <a:gd name="connsiteX9" fmla="*/ 702129 w 876300"/>
                  <a:gd name="connsiteY9" fmla="*/ 1853293 h 2198914"/>
                  <a:gd name="connsiteX10" fmla="*/ 710293 w 876300"/>
                  <a:gd name="connsiteY10" fmla="*/ 1709057 h 2198914"/>
                  <a:gd name="connsiteX11" fmla="*/ 710293 w 876300"/>
                  <a:gd name="connsiteY11" fmla="*/ 1553935 h 2198914"/>
                  <a:gd name="connsiteX12" fmla="*/ 715736 w 876300"/>
                  <a:gd name="connsiteY12" fmla="*/ 1488621 h 2198914"/>
                  <a:gd name="connsiteX13" fmla="*/ 770165 w 876300"/>
                  <a:gd name="connsiteY13" fmla="*/ 1475014 h 2198914"/>
                  <a:gd name="connsiteX14" fmla="*/ 846365 w 876300"/>
                  <a:gd name="connsiteY14" fmla="*/ 1469571 h 2198914"/>
                  <a:gd name="connsiteX15" fmla="*/ 870857 w 876300"/>
                  <a:gd name="connsiteY15" fmla="*/ 1426028 h 2198914"/>
                  <a:gd name="connsiteX16" fmla="*/ 876300 w 876300"/>
                  <a:gd name="connsiteY16" fmla="*/ 1314450 h 2198914"/>
                  <a:gd name="connsiteX17" fmla="*/ 859972 w 876300"/>
                  <a:gd name="connsiteY17" fmla="*/ 1148443 h 2198914"/>
                  <a:gd name="connsiteX18" fmla="*/ 802822 w 876300"/>
                  <a:gd name="connsiteY18" fmla="*/ 998764 h 2198914"/>
                  <a:gd name="connsiteX19" fmla="*/ 734786 w 876300"/>
                  <a:gd name="connsiteY19" fmla="*/ 843643 h 2198914"/>
                  <a:gd name="connsiteX20" fmla="*/ 644979 w 876300"/>
                  <a:gd name="connsiteY20" fmla="*/ 650421 h 2198914"/>
                  <a:gd name="connsiteX21" fmla="*/ 508907 w 876300"/>
                  <a:gd name="connsiteY21" fmla="*/ 438150 h 2198914"/>
                  <a:gd name="connsiteX22" fmla="*/ 416379 w 876300"/>
                  <a:gd name="connsiteY22" fmla="*/ 274864 h 2198914"/>
                  <a:gd name="connsiteX23" fmla="*/ 307522 w 876300"/>
                  <a:gd name="connsiteY23" fmla="*/ 146957 h 2198914"/>
                  <a:gd name="connsiteX24" fmla="*/ 250372 w 876300"/>
                  <a:gd name="connsiteY24" fmla="*/ 76200 h 2198914"/>
                  <a:gd name="connsiteX25" fmla="*/ 198665 w 876300"/>
                  <a:gd name="connsiteY25" fmla="*/ 0 h 2198914"/>
                  <a:gd name="connsiteX26" fmla="*/ 141515 w 876300"/>
                  <a:gd name="connsiteY26" fmla="*/ 48985 h 2198914"/>
                  <a:gd name="connsiteX27" fmla="*/ 106136 w 876300"/>
                  <a:gd name="connsiteY27" fmla="*/ 95250 h 2198914"/>
                  <a:gd name="connsiteX28" fmla="*/ 51707 w 876300"/>
                  <a:gd name="connsiteY28" fmla="*/ 100693 h 2198914"/>
                  <a:gd name="connsiteX29" fmla="*/ 0 w 876300"/>
                  <a:gd name="connsiteY29" fmla="*/ 51707 h 2198914"/>
                  <a:gd name="connsiteX0" fmla="*/ 0 w 876300"/>
                  <a:gd name="connsiteY0" fmla="*/ 51707 h 2198914"/>
                  <a:gd name="connsiteX1" fmla="*/ 0 w 876300"/>
                  <a:gd name="connsiteY1" fmla="*/ 51707 h 2198914"/>
                  <a:gd name="connsiteX2" fmla="*/ 133350 w 876300"/>
                  <a:gd name="connsiteY2" fmla="*/ 566057 h 2198914"/>
                  <a:gd name="connsiteX3" fmla="*/ 420516 w 876300"/>
                  <a:gd name="connsiteY3" fmla="*/ 1262904 h 2198914"/>
                  <a:gd name="connsiteX4" fmla="*/ 427265 w 876300"/>
                  <a:gd name="connsiteY4" fmla="*/ 1586593 h 2198914"/>
                  <a:gd name="connsiteX5" fmla="*/ 383722 w 876300"/>
                  <a:gd name="connsiteY5" fmla="*/ 2049235 h 2198914"/>
                  <a:gd name="connsiteX6" fmla="*/ 527957 w 876300"/>
                  <a:gd name="connsiteY6" fmla="*/ 2198914 h 2198914"/>
                  <a:gd name="connsiteX7" fmla="*/ 579665 w 876300"/>
                  <a:gd name="connsiteY7" fmla="*/ 2177143 h 2198914"/>
                  <a:gd name="connsiteX8" fmla="*/ 636815 w 876300"/>
                  <a:gd name="connsiteY8" fmla="*/ 1994807 h 2198914"/>
                  <a:gd name="connsiteX9" fmla="*/ 702129 w 876300"/>
                  <a:gd name="connsiteY9" fmla="*/ 1853293 h 2198914"/>
                  <a:gd name="connsiteX10" fmla="*/ 710293 w 876300"/>
                  <a:gd name="connsiteY10" fmla="*/ 1709057 h 2198914"/>
                  <a:gd name="connsiteX11" fmla="*/ 710293 w 876300"/>
                  <a:gd name="connsiteY11" fmla="*/ 1553935 h 2198914"/>
                  <a:gd name="connsiteX12" fmla="*/ 715736 w 876300"/>
                  <a:gd name="connsiteY12" fmla="*/ 1488621 h 2198914"/>
                  <a:gd name="connsiteX13" fmla="*/ 770165 w 876300"/>
                  <a:gd name="connsiteY13" fmla="*/ 1475014 h 2198914"/>
                  <a:gd name="connsiteX14" fmla="*/ 846365 w 876300"/>
                  <a:gd name="connsiteY14" fmla="*/ 1469571 h 2198914"/>
                  <a:gd name="connsiteX15" fmla="*/ 870857 w 876300"/>
                  <a:gd name="connsiteY15" fmla="*/ 1426028 h 2198914"/>
                  <a:gd name="connsiteX16" fmla="*/ 876300 w 876300"/>
                  <a:gd name="connsiteY16" fmla="*/ 1314450 h 2198914"/>
                  <a:gd name="connsiteX17" fmla="*/ 859972 w 876300"/>
                  <a:gd name="connsiteY17" fmla="*/ 1148443 h 2198914"/>
                  <a:gd name="connsiteX18" fmla="*/ 802822 w 876300"/>
                  <a:gd name="connsiteY18" fmla="*/ 998764 h 2198914"/>
                  <a:gd name="connsiteX19" fmla="*/ 734786 w 876300"/>
                  <a:gd name="connsiteY19" fmla="*/ 843643 h 2198914"/>
                  <a:gd name="connsiteX20" fmla="*/ 644979 w 876300"/>
                  <a:gd name="connsiteY20" fmla="*/ 650421 h 2198914"/>
                  <a:gd name="connsiteX21" fmla="*/ 508907 w 876300"/>
                  <a:gd name="connsiteY21" fmla="*/ 438150 h 2198914"/>
                  <a:gd name="connsiteX22" fmla="*/ 416379 w 876300"/>
                  <a:gd name="connsiteY22" fmla="*/ 274864 h 2198914"/>
                  <a:gd name="connsiteX23" fmla="*/ 307522 w 876300"/>
                  <a:gd name="connsiteY23" fmla="*/ 146957 h 2198914"/>
                  <a:gd name="connsiteX24" fmla="*/ 250372 w 876300"/>
                  <a:gd name="connsiteY24" fmla="*/ 76200 h 2198914"/>
                  <a:gd name="connsiteX25" fmla="*/ 198665 w 876300"/>
                  <a:gd name="connsiteY25" fmla="*/ 0 h 2198914"/>
                  <a:gd name="connsiteX26" fmla="*/ 141515 w 876300"/>
                  <a:gd name="connsiteY26" fmla="*/ 48985 h 2198914"/>
                  <a:gd name="connsiteX27" fmla="*/ 106136 w 876300"/>
                  <a:gd name="connsiteY27" fmla="*/ 95250 h 2198914"/>
                  <a:gd name="connsiteX28" fmla="*/ 51707 w 876300"/>
                  <a:gd name="connsiteY28" fmla="*/ 100693 h 2198914"/>
                  <a:gd name="connsiteX29" fmla="*/ 0 w 876300"/>
                  <a:gd name="connsiteY29" fmla="*/ 51707 h 2198914"/>
                  <a:gd name="connsiteX0" fmla="*/ 0 w 876300"/>
                  <a:gd name="connsiteY0" fmla="*/ 51707 h 2198914"/>
                  <a:gd name="connsiteX1" fmla="*/ 0 w 876300"/>
                  <a:gd name="connsiteY1" fmla="*/ 51707 h 2198914"/>
                  <a:gd name="connsiteX2" fmla="*/ 133350 w 876300"/>
                  <a:gd name="connsiteY2" fmla="*/ 566057 h 2198914"/>
                  <a:gd name="connsiteX3" fmla="*/ 420516 w 876300"/>
                  <a:gd name="connsiteY3" fmla="*/ 1262904 h 2198914"/>
                  <a:gd name="connsiteX4" fmla="*/ 427265 w 876300"/>
                  <a:gd name="connsiteY4" fmla="*/ 1586593 h 2198914"/>
                  <a:gd name="connsiteX5" fmla="*/ 383722 w 876300"/>
                  <a:gd name="connsiteY5" fmla="*/ 2049235 h 2198914"/>
                  <a:gd name="connsiteX6" fmla="*/ 527957 w 876300"/>
                  <a:gd name="connsiteY6" fmla="*/ 2198914 h 2198914"/>
                  <a:gd name="connsiteX7" fmla="*/ 579665 w 876300"/>
                  <a:gd name="connsiteY7" fmla="*/ 2177143 h 2198914"/>
                  <a:gd name="connsiteX8" fmla="*/ 636815 w 876300"/>
                  <a:gd name="connsiteY8" fmla="*/ 1994807 h 2198914"/>
                  <a:gd name="connsiteX9" fmla="*/ 702129 w 876300"/>
                  <a:gd name="connsiteY9" fmla="*/ 1853293 h 2198914"/>
                  <a:gd name="connsiteX10" fmla="*/ 710293 w 876300"/>
                  <a:gd name="connsiteY10" fmla="*/ 1709057 h 2198914"/>
                  <a:gd name="connsiteX11" fmla="*/ 710293 w 876300"/>
                  <a:gd name="connsiteY11" fmla="*/ 1553935 h 2198914"/>
                  <a:gd name="connsiteX12" fmla="*/ 715736 w 876300"/>
                  <a:gd name="connsiteY12" fmla="*/ 1488621 h 2198914"/>
                  <a:gd name="connsiteX13" fmla="*/ 770165 w 876300"/>
                  <a:gd name="connsiteY13" fmla="*/ 1475014 h 2198914"/>
                  <a:gd name="connsiteX14" fmla="*/ 846365 w 876300"/>
                  <a:gd name="connsiteY14" fmla="*/ 1469571 h 2198914"/>
                  <a:gd name="connsiteX15" fmla="*/ 870857 w 876300"/>
                  <a:gd name="connsiteY15" fmla="*/ 1426028 h 2198914"/>
                  <a:gd name="connsiteX16" fmla="*/ 876300 w 876300"/>
                  <a:gd name="connsiteY16" fmla="*/ 1314450 h 2198914"/>
                  <a:gd name="connsiteX17" fmla="*/ 859972 w 876300"/>
                  <a:gd name="connsiteY17" fmla="*/ 1148443 h 2198914"/>
                  <a:gd name="connsiteX18" fmla="*/ 802822 w 876300"/>
                  <a:gd name="connsiteY18" fmla="*/ 998764 h 2198914"/>
                  <a:gd name="connsiteX19" fmla="*/ 734786 w 876300"/>
                  <a:gd name="connsiteY19" fmla="*/ 843643 h 2198914"/>
                  <a:gd name="connsiteX20" fmla="*/ 644979 w 876300"/>
                  <a:gd name="connsiteY20" fmla="*/ 650421 h 2198914"/>
                  <a:gd name="connsiteX21" fmla="*/ 508907 w 876300"/>
                  <a:gd name="connsiteY21" fmla="*/ 438150 h 2198914"/>
                  <a:gd name="connsiteX22" fmla="*/ 416379 w 876300"/>
                  <a:gd name="connsiteY22" fmla="*/ 274864 h 2198914"/>
                  <a:gd name="connsiteX23" fmla="*/ 307522 w 876300"/>
                  <a:gd name="connsiteY23" fmla="*/ 146957 h 2198914"/>
                  <a:gd name="connsiteX24" fmla="*/ 250372 w 876300"/>
                  <a:gd name="connsiteY24" fmla="*/ 76200 h 2198914"/>
                  <a:gd name="connsiteX25" fmla="*/ 198665 w 876300"/>
                  <a:gd name="connsiteY25" fmla="*/ 0 h 2198914"/>
                  <a:gd name="connsiteX26" fmla="*/ 141515 w 876300"/>
                  <a:gd name="connsiteY26" fmla="*/ 48985 h 2198914"/>
                  <a:gd name="connsiteX27" fmla="*/ 106136 w 876300"/>
                  <a:gd name="connsiteY27" fmla="*/ 95250 h 2198914"/>
                  <a:gd name="connsiteX28" fmla="*/ 51707 w 876300"/>
                  <a:gd name="connsiteY28" fmla="*/ 100693 h 2198914"/>
                  <a:gd name="connsiteX29" fmla="*/ 0 w 876300"/>
                  <a:gd name="connsiteY29" fmla="*/ 51707 h 2198914"/>
                  <a:gd name="connsiteX0" fmla="*/ 0 w 876300"/>
                  <a:gd name="connsiteY0" fmla="*/ 51707 h 2198914"/>
                  <a:gd name="connsiteX1" fmla="*/ 0 w 876300"/>
                  <a:gd name="connsiteY1" fmla="*/ 51707 h 2198914"/>
                  <a:gd name="connsiteX2" fmla="*/ 133350 w 876300"/>
                  <a:gd name="connsiteY2" fmla="*/ 566057 h 2198914"/>
                  <a:gd name="connsiteX3" fmla="*/ 420516 w 876300"/>
                  <a:gd name="connsiteY3" fmla="*/ 1262904 h 2198914"/>
                  <a:gd name="connsiteX4" fmla="*/ 427265 w 876300"/>
                  <a:gd name="connsiteY4" fmla="*/ 1586593 h 2198914"/>
                  <a:gd name="connsiteX5" fmla="*/ 383722 w 876300"/>
                  <a:gd name="connsiteY5" fmla="*/ 2049235 h 2198914"/>
                  <a:gd name="connsiteX6" fmla="*/ 527957 w 876300"/>
                  <a:gd name="connsiteY6" fmla="*/ 2198914 h 2198914"/>
                  <a:gd name="connsiteX7" fmla="*/ 579665 w 876300"/>
                  <a:gd name="connsiteY7" fmla="*/ 2177143 h 2198914"/>
                  <a:gd name="connsiteX8" fmla="*/ 636815 w 876300"/>
                  <a:gd name="connsiteY8" fmla="*/ 1994807 h 2198914"/>
                  <a:gd name="connsiteX9" fmla="*/ 702129 w 876300"/>
                  <a:gd name="connsiteY9" fmla="*/ 1853293 h 2198914"/>
                  <a:gd name="connsiteX10" fmla="*/ 710293 w 876300"/>
                  <a:gd name="connsiteY10" fmla="*/ 1709057 h 2198914"/>
                  <a:gd name="connsiteX11" fmla="*/ 710293 w 876300"/>
                  <a:gd name="connsiteY11" fmla="*/ 1553935 h 2198914"/>
                  <a:gd name="connsiteX12" fmla="*/ 715736 w 876300"/>
                  <a:gd name="connsiteY12" fmla="*/ 1488621 h 2198914"/>
                  <a:gd name="connsiteX13" fmla="*/ 770165 w 876300"/>
                  <a:gd name="connsiteY13" fmla="*/ 1475014 h 2198914"/>
                  <a:gd name="connsiteX14" fmla="*/ 846365 w 876300"/>
                  <a:gd name="connsiteY14" fmla="*/ 1469571 h 2198914"/>
                  <a:gd name="connsiteX15" fmla="*/ 870857 w 876300"/>
                  <a:gd name="connsiteY15" fmla="*/ 1426028 h 2198914"/>
                  <a:gd name="connsiteX16" fmla="*/ 876300 w 876300"/>
                  <a:gd name="connsiteY16" fmla="*/ 1314450 h 2198914"/>
                  <a:gd name="connsiteX17" fmla="*/ 859972 w 876300"/>
                  <a:gd name="connsiteY17" fmla="*/ 1148443 h 2198914"/>
                  <a:gd name="connsiteX18" fmla="*/ 802822 w 876300"/>
                  <a:gd name="connsiteY18" fmla="*/ 998764 h 2198914"/>
                  <a:gd name="connsiteX19" fmla="*/ 734786 w 876300"/>
                  <a:gd name="connsiteY19" fmla="*/ 843643 h 2198914"/>
                  <a:gd name="connsiteX20" fmla="*/ 644979 w 876300"/>
                  <a:gd name="connsiteY20" fmla="*/ 650421 h 2198914"/>
                  <a:gd name="connsiteX21" fmla="*/ 508907 w 876300"/>
                  <a:gd name="connsiteY21" fmla="*/ 438150 h 2198914"/>
                  <a:gd name="connsiteX22" fmla="*/ 416379 w 876300"/>
                  <a:gd name="connsiteY22" fmla="*/ 274864 h 2198914"/>
                  <a:gd name="connsiteX23" fmla="*/ 307522 w 876300"/>
                  <a:gd name="connsiteY23" fmla="*/ 146957 h 2198914"/>
                  <a:gd name="connsiteX24" fmla="*/ 250372 w 876300"/>
                  <a:gd name="connsiteY24" fmla="*/ 76200 h 2198914"/>
                  <a:gd name="connsiteX25" fmla="*/ 198665 w 876300"/>
                  <a:gd name="connsiteY25" fmla="*/ 0 h 2198914"/>
                  <a:gd name="connsiteX26" fmla="*/ 141515 w 876300"/>
                  <a:gd name="connsiteY26" fmla="*/ 48985 h 2198914"/>
                  <a:gd name="connsiteX27" fmla="*/ 106136 w 876300"/>
                  <a:gd name="connsiteY27" fmla="*/ 95250 h 2198914"/>
                  <a:gd name="connsiteX28" fmla="*/ 51707 w 876300"/>
                  <a:gd name="connsiteY28" fmla="*/ 100693 h 2198914"/>
                  <a:gd name="connsiteX29" fmla="*/ 0 w 876300"/>
                  <a:gd name="connsiteY29" fmla="*/ 51707 h 2198914"/>
                  <a:gd name="connsiteX0" fmla="*/ 0 w 876300"/>
                  <a:gd name="connsiteY0" fmla="*/ 51707 h 2198914"/>
                  <a:gd name="connsiteX1" fmla="*/ 0 w 876300"/>
                  <a:gd name="connsiteY1" fmla="*/ 51707 h 2198914"/>
                  <a:gd name="connsiteX2" fmla="*/ 133350 w 876300"/>
                  <a:gd name="connsiteY2" fmla="*/ 566057 h 2198914"/>
                  <a:gd name="connsiteX3" fmla="*/ 420516 w 876300"/>
                  <a:gd name="connsiteY3" fmla="*/ 1262904 h 2198914"/>
                  <a:gd name="connsiteX4" fmla="*/ 427265 w 876300"/>
                  <a:gd name="connsiteY4" fmla="*/ 1586593 h 2198914"/>
                  <a:gd name="connsiteX5" fmla="*/ 383722 w 876300"/>
                  <a:gd name="connsiteY5" fmla="*/ 2049235 h 2198914"/>
                  <a:gd name="connsiteX6" fmla="*/ 527957 w 876300"/>
                  <a:gd name="connsiteY6" fmla="*/ 2198914 h 2198914"/>
                  <a:gd name="connsiteX7" fmla="*/ 579665 w 876300"/>
                  <a:gd name="connsiteY7" fmla="*/ 2177143 h 2198914"/>
                  <a:gd name="connsiteX8" fmla="*/ 636815 w 876300"/>
                  <a:gd name="connsiteY8" fmla="*/ 1994807 h 2198914"/>
                  <a:gd name="connsiteX9" fmla="*/ 702129 w 876300"/>
                  <a:gd name="connsiteY9" fmla="*/ 1853293 h 2198914"/>
                  <a:gd name="connsiteX10" fmla="*/ 710293 w 876300"/>
                  <a:gd name="connsiteY10" fmla="*/ 1709057 h 2198914"/>
                  <a:gd name="connsiteX11" fmla="*/ 710293 w 876300"/>
                  <a:gd name="connsiteY11" fmla="*/ 1553935 h 2198914"/>
                  <a:gd name="connsiteX12" fmla="*/ 715736 w 876300"/>
                  <a:gd name="connsiteY12" fmla="*/ 1488621 h 2198914"/>
                  <a:gd name="connsiteX13" fmla="*/ 770165 w 876300"/>
                  <a:gd name="connsiteY13" fmla="*/ 1475014 h 2198914"/>
                  <a:gd name="connsiteX14" fmla="*/ 846365 w 876300"/>
                  <a:gd name="connsiteY14" fmla="*/ 1469571 h 2198914"/>
                  <a:gd name="connsiteX15" fmla="*/ 870857 w 876300"/>
                  <a:gd name="connsiteY15" fmla="*/ 1426028 h 2198914"/>
                  <a:gd name="connsiteX16" fmla="*/ 876300 w 876300"/>
                  <a:gd name="connsiteY16" fmla="*/ 1314450 h 2198914"/>
                  <a:gd name="connsiteX17" fmla="*/ 859972 w 876300"/>
                  <a:gd name="connsiteY17" fmla="*/ 1148443 h 2198914"/>
                  <a:gd name="connsiteX18" fmla="*/ 802822 w 876300"/>
                  <a:gd name="connsiteY18" fmla="*/ 998764 h 2198914"/>
                  <a:gd name="connsiteX19" fmla="*/ 734786 w 876300"/>
                  <a:gd name="connsiteY19" fmla="*/ 843643 h 2198914"/>
                  <a:gd name="connsiteX20" fmla="*/ 644979 w 876300"/>
                  <a:gd name="connsiteY20" fmla="*/ 650421 h 2198914"/>
                  <a:gd name="connsiteX21" fmla="*/ 508907 w 876300"/>
                  <a:gd name="connsiteY21" fmla="*/ 438150 h 2198914"/>
                  <a:gd name="connsiteX22" fmla="*/ 416379 w 876300"/>
                  <a:gd name="connsiteY22" fmla="*/ 274864 h 2198914"/>
                  <a:gd name="connsiteX23" fmla="*/ 307522 w 876300"/>
                  <a:gd name="connsiteY23" fmla="*/ 146957 h 2198914"/>
                  <a:gd name="connsiteX24" fmla="*/ 250372 w 876300"/>
                  <a:gd name="connsiteY24" fmla="*/ 76200 h 2198914"/>
                  <a:gd name="connsiteX25" fmla="*/ 198665 w 876300"/>
                  <a:gd name="connsiteY25" fmla="*/ 0 h 2198914"/>
                  <a:gd name="connsiteX26" fmla="*/ 141515 w 876300"/>
                  <a:gd name="connsiteY26" fmla="*/ 48985 h 2198914"/>
                  <a:gd name="connsiteX27" fmla="*/ 106136 w 876300"/>
                  <a:gd name="connsiteY27" fmla="*/ 95250 h 2198914"/>
                  <a:gd name="connsiteX28" fmla="*/ 51707 w 876300"/>
                  <a:gd name="connsiteY28" fmla="*/ 100693 h 2198914"/>
                  <a:gd name="connsiteX29" fmla="*/ 0 w 876300"/>
                  <a:gd name="connsiteY29" fmla="*/ 51707 h 2198914"/>
                  <a:gd name="connsiteX0" fmla="*/ 0 w 876300"/>
                  <a:gd name="connsiteY0" fmla="*/ 51707 h 2198914"/>
                  <a:gd name="connsiteX1" fmla="*/ 0 w 876300"/>
                  <a:gd name="connsiteY1" fmla="*/ 51707 h 2198914"/>
                  <a:gd name="connsiteX2" fmla="*/ 133350 w 876300"/>
                  <a:gd name="connsiteY2" fmla="*/ 566057 h 2198914"/>
                  <a:gd name="connsiteX3" fmla="*/ 420516 w 876300"/>
                  <a:gd name="connsiteY3" fmla="*/ 1262904 h 2198914"/>
                  <a:gd name="connsiteX4" fmla="*/ 427265 w 876300"/>
                  <a:gd name="connsiteY4" fmla="*/ 1586593 h 2198914"/>
                  <a:gd name="connsiteX5" fmla="*/ 383722 w 876300"/>
                  <a:gd name="connsiteY5" fmla="*/ 2049235 h 2198914"/>
                  <a:gd name="connsiteX6" fmla="*/ 527957 w 876300"/>
                  <a:gd name="connsiteY6" fmla="*/ 2198914 h 2198914"/>
                  <a:gd name="connsiteX7" fmla="*/ 579665 w 876300"/>
                  <a:gd name="connsiteY7" fmla="*/ 2177143 h 2198914"/>
                  <a:gd name="connsiteX8" fmla="*/ 636815 w 876300"/>
                  <a:gd name="connsiteY8" fmla="*/ 1994807 h 2198914"/>
                  <a:gd name="connsiteX9" fmla="*/ 702129 w 876300"/>
                  <a:gd name="connsiteY9" fmla="*/ 1853293 h 2198914"/>
                  <a:gd name="connsiteX10" fmla="*/ 710293 w 876300"/>
                  <a:gd name="connsiteY10" fmla="*/ 1709057 h 2198914"/>
                  <a:gd name="connsiteX11" fmla="*/ 710293 w 876300"/>
                  <a:gd name="connsiteY11" fmla="*/ 1553935 h 2198914"/>
                  <a:gd name="connsiteX12" fmla="*/ 715736 w 876300"/>
                  <a:gd name="connsiteY12" fmla="*/ 1488621 h 2198914"/>
                  <a:gd name="connsiteX13" fmla="*/ 770165 w 876300"/>
                  <a:gd name="connsiteY13" fmla="*/ 1475014 h 2198914"/>
                  <a:gd name="connsiteX14" fmla="*/ 846365 w 876300"/>
                  <a:gd name="connsiteY14" fmla="*/ 1469571 h 2198914"/>
                  <a:gd name="connsiteX15" fmla="*/ 875827 w 876300"/>
                  <a:gd name="connsiteY15" fmla="*/ 1401291 h 2198914"/>
                  <a:gd name="connsiteX16" fmla="*/ 876300 w 876300"/>
                  <a:gd name="connsiteY16" fmla="*/ 1314450 h 2198914"/>
                  <a:gd name="connsiteX17" fmla="*/ 859972 w 876300"/>
                  <a:gd name="connsiteY17" fmla="*/ 1148443 h 2198914"/>
                  <a:gd name="connsiteX18" fmla="*/ 802822 w 876300"/>
                  <a:gd name="connsiteY18" fmla="*/ 998764 h 2198914"/>
                  <a:gd name="connsiteX19" fmla="*/ 734786 w 876300"/>
                  <a:gd name="connsiteY19" fmla="*/ 843643 h 2198914"/>
                  <a:gd name="connsiteX20" fmla="*/ 644979 w 876300"/>
                  <a:gd name="connsiteY20" fmla="*/ 650421 h 2198914"/>
                  <a:gd name="connsiteX21" fmla="*/ 508907 w 876300"/>
                  <a:gd name="connsiteY21" fmla="*/ 438150 h 2198914"/>
                  <a:gd name="connsiteX22" fmla="*/ 416379 w 876300"/>
                  <a:gd name="connsiteY22" fmla="*/ 274864 h 2198914"/>
                  <a:gd name="connsiteX23" fmla="*/ 307522 w 876300"/>
                  <a:gd name="connsiteY23" fmla="*/ 146957 h 2198914"/>
                  <a:gd name="connsiteX24" fmla="*/ 250372 w 876300"/>
                  <a:gd name="connsiteY24" fmla="*/ 76200 h 2198914"/>
                  <a:gd name="connsiteX25" fmla="*/ 198665 w 876300"/>
                  <a:gd name="connsiteY25" fmla="*/ 0 h 2198914"/>
                  <a:gd name="connsiteX26" fmla="*/ 141515 w 876300"/>
                  <a:gd name="connsiteY26" fmla="*/ 48985 h 2198914"/>
                  <a:gd name="connsiteX27" fmla="*/ 106136 w 876300"/>
                  <a:gd name="connsiteY27" fmla="*/ 95250 h 2198914"/>
                  <a:gd name="connsiteX28" fmla="*/ 51707 w 876300"/>
                  <a:gd name="connsiteY28" fmla="*/ 100693 h 2198914"/>
                  <a:gd name="connsiteX29" fmla="*/ 0 w 876300"/>
                  <a:gd name="connsiteY29" fmla="*/ 51707 h 2198914"/>
                  <a:gd name="connsiteX0" fmla="*/ 0 w 876300"/>
                  <a:gd name="connsiteY0" fmla="*/ 51707 h 2198914"/>
                  <a:gd name="connsiteX1" fmla="*/ 0 w 876300"/>
                  <a:gd name="connsiteY1" fmla="*/ 51707 h 2198914"/>
                  <a:gd name="connsiteX2" fmla="*/ 133350 w 876300"/>
                  <a:gd name="connsiteY2" fmla="*/ 566057 h 2198914"/>
                  <a:gd name="connsiteX3" fmla="*/ 420516 w 876300"/>
                  <a:gd name="connsiteY3" fmla="*/ 1262904 h 2198914"/>
                  <a:gd name="connsiteX4" fmla="*/ 427265 w 876300"/>
                  <a:gd name="connsiteY4" fmla="*/ 1586593 h 2198914"/>
                  <a:gd name="connsiteX5" fmla="*/ 383722 w 876300"/>
                  <a:gd name="connsiteY5" fmla="*/ 2049235 h 2198914"/>
                  <a:gd name="connsiteX6" fmla="*/ 527957 w 876300"/>
                  <a:gd name="connsiteY6" fmla="*/ 2198914 h 2198914"/>
                  <a:gd name="connsiteX7" fmla="*/ 579665 w 876300"/>
                  <a:gd name="connsiteY7" fmla="*/ 2177143 h 2198914"/>
                  <a:gd name="connsiteX8" fmla="*/ 636815 w 876300"/>
                  <a:gd name="connsiteY8" fmla="*/ 1994807 h 2198914"/>
                  <a:gd name="connsiteX9" fmla="*/ 702129 w 876300"/>
                  <a:gd name="connsiteY9" fmla="*/ 1853293 h 2198914"/>
                  <a:gd name="connsiteX10" fmla="*/ 710293 w 876300"/>
                  <a:gd name="connsiteY10" fmla="*/ 1709057 h 2198914"/>
                  <a:gd name="connsiteX11" fmla="*/ 710293 w 876300"/>
                  <a:gd name="connsiteY11" fmla="*/ 1553935 h 2198914"/>
                  <a:gd name="connsiteX12" fmla="*/ 715736 w 876300"/>
                  <a:gd name="connsiteY12" fmla="*/ 1488621 h 2198914"/>
                  <a:gd name="connsiteX13" fmla="*/ 770165 w 876300"/>
                  <a:gd name="connsiteY13" fmla="*/ 1475014 h 2198914"/>
                  <a:gd name="connsiteX14" fmla="*/ 846365 w 876300"/>
                  <a:gd name="connsiteY14" fmla="*/ 1469571 h 2198914"/>
                  <a:gd name="connsiteX15" fmla="*/ 875827 w 876300"/>
                  <a:gd name="connsiteY15" fmla="*/ 1401291 h 2198914"/>
                  <a:gd name="connsiteX16" fmla="*/ 876300 w 876300"/>
                  <a:gd name="connsiteY16" fmla="*/ 1314450 h 2198914"/>
                  <a:gd name="connsiteX17" fmla="*/ 859972 w 876300"/>
                  <a:gd name="connsiteY17" fmla="*/ 1148443 h 2198914"/>
                  <a:gd name="connsiteX18" fmla="*/ 802822 w 876300"/>
                  <a:gd name="connsiteY18" fmla="*/ 998764 h 2198914"/>
                  <a:gd name="connsiteX19" fmla="*/ 734786 w 876300"/>
                  <a:gd name="connsiteY19" fmla="*/ 843643 h 2198914"/>
                  <a:gd name="connsiteX20" fmla="*/ 644979 w 876300"/>
                  <a:gd name="connsiteY20" fmla="*/ 650421 h 2198914"/>
                  <a:gd name="connsiteX21" fmla="*/ 508907 w 876300"/>
                  <a:gd name="connsiteY21" fmla="*/ 438150 h 2198914"/>
                  <a:gd name="connsiteX22" fmla="*/ 416379 w 876300"/>
                  <a:gd name="connsiteY22" fmla="*/ 274864 h 2198914"/>
                  <a:gd name="connsiteX23" fmla="*/ 307522 w 876300"/>
                  <a:gd name="connsiteY23" fmla="*/ 146957 h 2198914"/>
                  <a:gd name="connsiteX24" fmla="*/ 250372 w 876300"/>
                  <a:gd name="connsiteY24" fmla="*/ 76200 h 2198914"/>
                  <a:gd name="connsiteX25" fmla="*/ 198665 w 876300"/>
                  <a:gd name="connsiteY25" fmla="*/ 0 h 2198914"/>
                  <a:gd name="connsiteX26" fmla="*/ 141515 w 876300"/>
                  <a:gd name="connsiteY26" fmla="*/ 48985 h 2198914"/>
                  <a:gd name="connsiteX27" fmla="*/ 106136 w 876300"/>
                  <a:gd name="connsiteY27" fmla="*/ 95250 h 2198914"/>
                  <a:gd name="connsiteX28" fmla="*/ 51707 w 876300"/>
                  <a:gd name="connsiteY28" fmla="*/ 100693 h 2198914"/>
                  <a:gd name="connsiteX29" fmla="*/ 0 w 876300"/>
                  <a:gd name="connsiteY29" fmla="*/ 51707 h 2198914"/>
                  <a:gd name="connsiteX0" fmla="*/ 0 w 878634"/>
                  <a:gd name="connsiteY0" fmla="*/ 51707 h 2198914"/>
                  <a:gd name="connsiteX1" fmla="*/ 0 w 878634"/>
                  <a:gd name="connsiteY1" fmla="*/ 51707 h 2198914"/>
                  <a:gd name="connsiteX2" fmla="*/ 133350 w 878634"/>
                  <a:gd name="connsiteY2" fmla="*/ 566057 h 2198914"/>
                  <a:gd name="connsiteX3" fmla="*/ 420516 w 878634"/>
                  <a:gd name="connsiteY3" fmla="*/ 1262904 h 2198914"/>
                  <a:gd name="connsiteX4" fmla="*/ 427265 w 878634"/>
                  <a:gd name="connsiteY4" fmla="*/ 1586593 h 2198914"/>
                  <a:gd name="connsiteX5" fmla="*/ 383722 w 878634"/>
                  <a:gd name="connsiteY5" fmla="*/ 2049235 h 2198914"/>
                  <a:gd name="connsiteX6" fmla="*/ 527957 w 878634"/>
                  <a:gd name="connsiteY6" fmla="*/ 2198914 h 2198914"/>
                  <a:gd name="connsiteX7" fmla="*/ 579665 w 878634"/>
                  <a:gd name="connsiteY7" fmla="*/ 2177143 h 2198914"/>
                  <a:gd name="connsiteX8" fmla="*/ 636815 w 878634"/>
                  <a:gd name="connsiteY8" fmla="*/ 1994807 h 2198914"/>
                  <a:gd name="connsiteX9" fmla="*/ 702129 w 878634"/>
                  <a:gd name="connsiteY9" fmla="*/ 1853293 h 2198914"/>
                  <a:gd name="connsiteX10" fmla="*/ 710293 w 878634"/>
                  <a:gd name="connsiteY10" fmla="*/ 1709057 h 2198914"/>
                  <a:gd name="connsiteX11" fmla="*/ 710293 w 878634"/>
                  <a:gd name="connsiteY11" fmla="*/ 1553935 h 2198914"/>
                  <a:gd name="connsiteX12" fmla="*/ 715736 w 878634"/>
                  <a:gd name="connsiteY12" fmla="*/ 1488621 h 2198914"/>
                  <a:gd name="connsiteX13" fmla="*/ 770165 w 878634"/>
                  <a:gd name="connsiteY13" fmla="*/ 1475014 h 2198914"/>
                  <a:gd name="connsiteX14" fmla="*/ 846365 w 878634"/>
                  <a:gd name="connsiteY14" fmla="*/ 1469571 h 2198914"/>
                  <a:gd name="connsiteX15" fmla="*/ 875827 w 878634"/>
                  <a:gd name="connsiteY15" fmla="*/ 1401291 h 2198914"/>
                  <a:gd name="connsiteX16" fmla="*/ 876300 w 878634"/>
                  <a:gd name="connsiteY16" fmla="*/ 1314450 h 2198914"/>
                  <a:gd name="connsiteX17" fmla="*/ 859972 w 878634"/>
                  <a:gd name="connsiteY17" fmla="*/ 1148443 h 2198914"/>
                  <a:gd name="connsiteX18" fmla="*/ 802822 w 878634"/>
                  <a:gd name="connsiteY18" fmla="*/ 998764 h 2198914"/>
                  <a:gd name="connsiteX19" fmla="*/ 734786 w 878634"/>
                  <a:gd name="connsiteY19" fmla="*/ 843643 h 2198914"/>
                  <a:gd name="connsiteX20" fmla="*/ 644979 w 878634"/>
                  <a:gd name="connsiteY20" fmla="*/ 650421 h 2198914"/>
                  <a:gd name="connsiteX21" fmla="*/ 508907 w 878634"/>
                  <a:gd name="connsiteY21" fmla="*/ 438150 h 2198914"/>
                  <a:gd name="connsiteX22" fmla="*/ 416379 w 878634"/>
                  <a:gd name="connsiteY22" fmla="*/ 274864 h 2198914"/>
                  <a:gd name="connsiteX23" fmla="*/ 307522 w 878634"/>
                  <a:gd name="connsiteY23" fmla="*/ 146957 h 2198914"/>
                  <a:gd name="connsiteX24" fmla="*/ 250372 w 878634"/>
                  <a:gd name="connsiteY24" fmla="*/ 76200 h 2198914"/>
                  <a:gd name="connsiteX25" fmla="*/ 198665 w 878634"/>
                  <a:gd name="connsiteY25" fmla="*/ 0 h 2198914"/>
                  <a:gd name="connsiteX26" fmla="*/ 141515 w 878634"/>
                  <a:gd name="connsiteY26" fmla="*/ 48985 h 2198914"/>
                  <a:gd name="connsiteX27" fmla="*/ 106136 w 878634"/>
                  <a:gd name="connsiteY27" fmla="*/ 95250 h 2198914"/>
                  <a:gd name="connsiteX28" fmla="*/ 51707 w 878634"/>
                  <a:gd name="connsiteY28" fmla="*/ 100693 h 2198914"/>
                  <a:gd name="connsiteX29" fmla="*/ 0 w 878634"/>
                  <a:gd name="connsiteY29" fmla="*/ 51707 h 2198914"/>
                  <a:gd name="connsiteX0" fmla="*/ 0 w 878634"/>
                  <a:gd name="connsiteY0" fmla="*/ 51707 h 2198914"/>
                  <a:gd name="connsiteX1" fmla="*/ 0 w 878634"/>
                  <a:gd name="connsiteY1" fmla="*/ 51707 h 2198914"/>
                  <a:gd name="connsiteX2" fmla="*/ 133350 w 878634"/>
                  <a:gd name="connsiteY2" fmla="*/ 566057 h 2198914"/>
                  <a:gd name="connsiteX3" fmla="*/ 420516 w 878634"/>
                  <a:gd name="connsiteY3" fmla="*/ 1262904 h 2198914"/>
                  <a:gd name="connsiteX4" fmla="*/ 427265 w 878634"/>
                  <a:gd name="connsiteY4" fmla="*/ 1586593 h 2198914"/>
                  <a:gd name="connsiteX5" fmla="*/ 383722 w 878634"/>
                  <a:gd name="connsiteY5" fmla="*/ 2049235 h 2198914"/>
                  <a:gd name="connsiteX6" fmla="*/ 527957 w 878634"/>
                  <a:gd name="connsiteY6" fmla="*/ 2198914 h 2198914"/>
                  <a:gd name="connsiteX7" fmla="*/ 579665 w 878634"/>
                  <a:gd name="connsiteY7" fmla="*/ 2177143 h 2198914"/>
                  <a:gd name="connsiteX8" fmla="*/ 636815 w 878634"/>
                  <a:gd name="connsiteY8" fmla="*/ 1994807 h 2198914"/>
                  <a:gd name="connsiteX9" fmla="*/ 702129 w 878634"/>
                  <a:gd name="connsiteY9" fmla="*/ 1853293 h 2198914"/>
                  <a:gd name="connsiteX10" fmla="*/ 710293 w 878634"/>
                  <a:gd name="connsiteY10" fmla="*/ 1709057 h 2198914"/>
                  <a:gd name="connsiteX11" fmla="*/ 710293 w 878634"/>
                  <a:gd name="connsiteY11" fmla="*/ 1553935 h 2198914"/>
                  <a:gd name="connsiteX12" fmla="*/ 715736 w 878634"/>
                  <a:gd name="connsiteY12" fmla="*/ 1488621 h 2198914"/>
                  <a:gd name="connsiteX13" fmla="*/ 770165 w 878634"/>
                  <a:gd name="connsiteY13" fmla="*/ 1475014 h 2198914"/>
                  <a:gd name="connsiteX14" fmla="*/ 846365 w 878634"/>
                  <a:gd name="connsiteY14" fmla="*/ 1469571 h 2198914"/>
                  <a:gd name="connsiteX15" fmla="*/ 875827 w 878634"/>
                  <a:gd name="connsiteY15" fmla="*/ 1401291 h 2198914"/>
                  <a:gd name="connsiteX16" fmla="*/ 876300 w 878634"/>
                  <a:gd name="connsiteY16" fmla="*/ 1314450 h 2198914"/>
                  <a:gd name="connsiteX17" fmla="*/ 859972 w 878634"/>
                  <a:gd name="connsiteY17" fmla="*/ 1148443 h 2198914"/>
                  <a:gd name="connsiteX18" fmla="*/ 802822 w 878634"/>
                  <a:gd name="connsiteY18" fmla="*/ 998764 h 2198914"/>
                  <a:gd name="connsiteX19" fmla="*/ 734786 w 878634"/>
                  <a:gd name="connsiteY19" fmla="*/ 843643 h 2198914"/>
                  <a:gd name="connsiteX20" fmla="*/ 644979 w 878634"/>
                  <a:gd name="connsiteY20" fmla="*/ 650421 h 2198914"/>
                  <a:gd name="connsiteX21" fmla="*/ 508907 w 878634"/>
                  <a:gd name="connsiteY21" fmla="*/ 438150 h 2198914"/>
                  <a:gd name="connsiteX22" fmla="*/ 416379 w 878634"/>
                  <a:gd name="connsiteY22" fmla="*/ 274864 h 2198914"/>
                  <a:gd name="connsiteX23" fmla="*/ 307522 w 878634"/>
                  <a:gd name="connsiteY23" fmla="*/ 146957 h 2198914"/>
                  <a:gd name="connsiteX24" fmla="*/ 250372 w 878634"/>
                  <a:gd name="connsiteY24" fmla="*/ 76200 h 2198914"/>
                  <a:gd name="connsiteX25" fmla="*/ 198665 w 878634"/>
                  <a:gd name="connsiteY25" fmla="*/ 0 h 2198914"/>
                  <a:gd name="connsiteX26" fmla="*/ 141515 w 878634"/>
                  <a:gd name="connsiteY26" fmla="*/ 48985 h 2198914"/>
                  <a:gd name="connsiteX27" fmla="*/ 106136 w 878634"/>
                  <a:gd name="connsiteY27" fmla="*/ 95250 h 2198914"/>
                  <a:gd name="connsiteX28" fmla="*/ 51707 w 878634"/>
                  <a:gd name="connsiteY28" fmla="*/ 100693 h 2198914"/>
                  <a:gd name="connsiteX29" fmla="*/ 0 w 878634"/>
                  <a:gd name="connsiteY29" fmla="*/ 51707 h 2198914"/>
                  <a:gd name="connsiteX0" fmla="*/ 0 w 878634"/>
                  <a:gd name="connsiteY0" fmla="*/ 51707 h 2198914"/>
                  <a:gd name="connsiteX1" fmla="*/ 0 w 878634"/>
                  <a:gd name="connsiteY1" fmla="*/ 51707 h 2198914"/>
                  <a:gd name="connsiteX2" fmla="*/ 133350 w 878634"/>
                  <a:gd name="connsiteY2" fmla="*/ 566057 h 2198914"/>
                  <a:gd name="connsiteX3" fmla="*/ 420516 w 878634"/>
                  <a:gd name="connsiteY3" fmla="*/ 1262904 h 2198914"/>
                  <a:gd name="connsiteX4" fmla="*/ 427265 w 878634"/>
                  <a:gd name="connsiteY4" fmla="*/ 1586593 h 2198914"/>
                  <a:gd name="connsiteX5" fmla="*/ 383722 w 878634"/>
                  <a:gd name="connsiteY5" fmla="*/ 2049235 h 2198914"/>
                  <a:gd name="connsiteX6" fmla="*/ 527957 w 878634"/>
                  <a:gd name="connsiteY6" fmla="*/ 2198914 h 2198914"/>
                  <a:gd name="connsiteX7" fmla="*/ 579665 w 878634"/>
                  <a:gd name="connsiteY7" fmla="*/ 2177143 h 2198914"/>
                  <a:gd name="connsiteX8" fmla="*/ 636815 w 878634"/>
                  <a:gd name="connsiteY8" fmla="*/ 1994807 h 2198914"/>
                  <a:gd name="connsiteX9" fmla="*/ 702129 w 878634"/>
                  <a:gd name="connsiteY9" fmla="*/ 1853293 h 2198914"/>
                  <a:gd name="connsiteX10" fmla="*/ 710293 w 878634"/>
                  <a:gd name="connsiteY10" fmla="*/ 1709057 h 2198914"/>
                  <a:gd name="connsiteX11" fmla="*/ 710293 w 878634"/>
                  <a:gd name="connsiteY11" fmla="*/ 1553935 h 2198914"/>
                  <a:gd name="connsiteX12" fmla="*/ 715736 w 878634"/>
                  <a:gd name="connsiteY12" fmla="*/ 1488621 h 2198914"/>
                  <a:gd name="connsiteX13" fmla="*/ 770165 w 878634"/>
                  <a:gd name="connsiteY13" fmla="*/ 1475014 h 2198914"/>
                  <a:gd name="connsiteX14" fmla="*/ 846365 w 878634"/>
                  <a:gd name="connsiteY14" fmla="*/ 1469571 h 2198914"/>
                  <a:gd name="connsiteX15" fmla="*/ 875827 w 878634"/>
                  <a:gd name="connsiteY15" fmla="*/ 1401291 h 2198914"/>
                  <a:gd name="connsiteX16" fmla="*/ 876300 w 878634"/>
                  <a:gd name="connsiteY16" fmla="*/ 1314450 h 2198914"/>
                  <a:gd name="connsiteX17" fmla="*/ 859972 w 878634"/>
                  <a:gd name="connsiteY17" fmla="*/ 1148443 h 2198914"/>
                  <a:gd name="connsiteX18" fmla="*/ 802822 w 878634"/>
                  <a:gd name="connsiteY18" fmla="*/ 998764 h 2198914"/>
                  <a:gd name="connsiteX19" fmla="*/ 734786 w 878634"/>
                  <a:gd name="connsiteY19" fmla="*/ 843643 h 2198914"/>
                  <a:gd name="connsiteX20" fmla="*/ 644979 w 878634"/>
                  <a:gd name="connsiteY20" fmla="*/ 650421 h 2198914"/>
                  <a:gd name="connsiteX21" fmla="*/ 508907 w 878634"/>
                  <a:gd name="connsiteY21" fmla="*/ 438150 h 2198914"/>
                  <a:gd name="connsiteX22" fmla="*/ 416379 w 878634"/>
                  <a:gd name="connsiteY22" fmla="*/ 274864 h 2198914"/>
                  <a:gd name="connsiteX23" fmla="*/ 307522 w 878634"/>
                  <a:gd name="connsiteY23" fmla="*/ 146957 h 2198914"/>
                  <a:gd name="connsiteX24" fmla="*/ 250372 w 878634"/>
                  <a:gd name="connsiteY24" fmla="*/ 76200 h 2198914"/>
                  <a:gd name="connsiteX25" fmla="*/ 198665 w 878634"/>
                  <a:gd name="connsiteY25" fmla="*/ 0 h 2198914"/>
                  <a:gd name="connsiteX26" fmla="*/ 141515 w 878634"/>
                  <a:gd name="connsiteY26" fmla="*/ 48985 h 2198914"/>
                  <a:gd name="connsiteX27" fmla="*/ 106136 w 878634"/>
                  <a:gd name="connsiteY27" fmla="*/ 95250 h 2198914"/>
                  <a:gd name="connsiteX28" fmla="*/ 51707 w 878634"/>
                  <a:gd name="connsiteY28" fmla="*/ 100693 h 2198914"/>
                  <a:gd name="connsiteX29" fmla="*/ 0 w 878634"/>
                  <a:gd name="connsiteY29" fmla="*/ 51707 h 2198914"/>
                  <a:gd name="connsiteX0" fmla="*/ 0 w 878634"/>
                  <a:gd name="connsiteY0" fmla="*/ 51707 h 2198914"/>
                  <a:gd name="connsiteX1" fmla="*/ 0 w 878634"/>
                  <a:gd name="connsiteY1" fmla="*/ 51707 h 2198914"/>
                  <a:gd name="connsiteX2" fmla="*/ 133350 w 878634"/>
                  <a:gd name="connsiteY2" fmla="*/ 566057 h 2198914"/>
                  <a:gd name="connsiteX3" fmla="*/ 420516 w 878634"/>
                  <a:gd name="connsiteY3" fmla="*/ 1262904 h 2198914"/>
                  <a:gd name="connsiteX4" fmla="*/ 427265 w 878634"/>
                  <a:gd name="connsiteY4" fmla="*/ 1586593 h 2198914"/>
                  <a:gd name="connsiteX5" fmla="*/ 383722 w 878634"/>
                  <a:gd name="connsiteY5" fmla="*/ 2049235 h 2198914"/>
                  <a:gd name="connsiteX6" fmla="*/ 527957 w 878634"/>
                  <a:gd name="connsiteY6" fmla="*/ 2198914 h 2198914"/>
                  <a:gd name="connsiteX7" fmla="*/ 579665 w 878634"/>
                  <a:gd name="connsiteY7" fmla="*/ 2177143 h 2198914"/>
                  <a:gd name="connsiteX8" fmla="*/ 636815 w 878634"/>
                  <a:gd name="connsiteY8" fmla="*/ 1994807 h 2198914"/>
                  <a:gd name="connsiteX9" fmla="*/ 702129 w 878634"/>
                  <a:gd name="connsiteY9" fmla="*/ 1853293 h 2198914"/>
                  <a:gd name="connsiteX10" fmla="*/ 710293 w 878634"/>
                  <a:gd name="connsiteY10" fmla="*/ 1709057 h 2198914"/>
                  <a:gd name="connsiteX11" fmla="*/ 710293 w 878634"/>
                  <a:gd name="connsiteY11" fmla="*/ 1553935 h 2198914"/>
                  <a:gd name="connsiteX12" fmla="*/ 715736 w 878634"/>
                  <a:gd name="connsiteY12" fmla="*/ 1488621 h 2198914"/>
                  <a:gd name="connsiteX13" fmla="*/ 770165 w 878634"/>
                  <a:gd name="connsiteY13" fmla="*/ 1475014 h 2198914"/>
                  <a:gd name="connsiteX14" fmla="*/ 846365 w 878634"/>
                  <a:gd name="connsiteY14" fmla="*/ 1469571 h 2198914"/>
                  <a:gd name="connsiteX15" fmla="*/ 875827 w 878634"/>
                  <a:gd name="connsiteY15" fmla="*/ 1401291 h 2198914"/>
                  <a:gd name="connsiteX16" fmla="*/ 876300 w 878634"/>
                  <a:gd name="connsiteY16" fmla="*/ 1314450 h 2198914"/>
                  <a:gd name="connsiteX17" fmla="*/ 859972 w 878634"/>
                  <a:gd name="connsiteY17" fmla="*/ 1148443 h 2198914"/>
                  <a:gd name="connsiteX18" fmla="*/ 802822 w 878634"/>
                  <a:gd name="connsiteY18" fmla="*/ 998764 h 2198914"/>
                  <a:gd name="connsiteX19" fmla="*/ 734786 w 878634"/>
                  <a:gd name="connsiteY19" fmla="*/ 843643 h 2198914"/>
                  <a:gd name="connsiteX20" fmla="*/ 644979 w 878634"/>
                  <a:gd name="connsiteY20" fmla="*/ 650421 h 2198914"/>
                  <a:gd name="connsiteX21" fmla="*/ 508907 w 878634"/>
                  <a:gd name="connsiteY21" fmla="*/ 438150 h 2198914"/>
                  <a:gd name="connsiteX22" fmla="*/ 416379 w 878634"/>
                  <a:gd name="connsiteY22" fmla="*/ 274864 h 2198914"/>
                  <a:gd name="connsiteX23" fmla="*/ 307522 w 878634"/>
                  <a:gd name="connsiteY23" fmla="*/ 146957 h 2198914"/>
                  <a:gd name="connsiteX24" fmla="*/ 250372 w 878634"/>
                  <a:gd name="connsiteY24" fmla="*/ 76200 h 2198914"/>
                  <a:gd name="connsiteX25" fmla="*/ 198665 w 878634"/>
                  <a:gd name="connsiteY25" fmla="*/ 0 h 2198914"/>
                  <a:gd name="connsiteX26" fmla="*/ 141515 w 878634"/>
                  <a:gd name="connsiteY26" fmla="*/ 48985 h 2198914"/>
                  <a:gd name="connsiteX27" fmla="*/ 106136 w 878634"/>
                  <a:gd name="connsiteY27" fmla="*/ 95250 h 2198914"/>
                  <a:gd name="connsiteX28" fmla="*/ 51707 w 878634"/>
                  <a:gd name="connsiteY28" fmla="*/ 100693 h 2198914"/>
                  <a:gd name="connsiteX29" fmla="*/ 0 w 878634"/>
                  <a:gd name="connsiteY29" fmla="*/ 51707 h 2198914"/>
                  <a:gd name="connsiteX0" fmla="*/ 0 w 878634"/>
                  <a:gd name="connsiteY0" fmla="*/ 51707 h 2198914"/>
                  <a:gd name="connsiteX1" fmla="*/ 0 w 878634"/>
                  <a:gd name="connsiteY1" fmla="*/ 51707 h 2198914"/>
                  <a:gd name="connsiteX2" fmla="*/ 133350 w 878634"/>
                  <a:gd name="connsiteY2" fmla="*/ 566057 h 2198914"/>
                  <a:gd name="connsiteX3" fmla="*/ 420516 w 878634"/>
                  <a:gd name="connsiteY3" fmla="*/ 1262904 h 2198914"/>
                  <a:gd name="connsiteX4" fmla="*/ 427265 w 878634"/>
                  <a:gd name="connsiteY4" fmla="*/ 1586593 h 2198914"/>
                  <a:gd name="connsiteX5" fmla="*/ 383722 w 878634"/>
                  <a:gd name="connsiteY5" fmla="*/ 2049235 h 2198914"/>
                  <a:gd name="connsiteX6" fmla="*/ 527957 w 878634"/>
                  <a:gd name="connsiteY6" fmla="*/ 2198914 h 2198914"/>
                  <a:gd name="connsiteX7" fmla="*/ 579665 w 878634"/>
                  <a:gd name="connsiteY7" fmla="*/ 2177143 h 2198914"/>
                  <a:gd name="connsiteX8" fmla="*/ 636815 w 878634"/>
                  <a:gd name="connsiteY8" fmla="*/ 1994807 h 2198914"/>
                  <a:gd name="connsiteX9" fmla="*/ 702129 w 878634"/>
                  <a:gd name="connsiteY9" fmla="*/ 1853293 h 2198914"/>
                  <a:gd name="connsiteX10" fmla="*/ 710293 w 878634"/>
                  <a:gd name="connsiteY10" fmla="*/ 1709057 h 2198914"/>
                  <a:gd name="connsiteX11" fmla="*/ 710293 w 878634"/>
                  <a:gd name="connsiteY11" fmla="*/ 1553935 h 2198914"/>
                  <a:gd name="connsiteX12" fmla="*/ 715736 w 878634"/>
                  <a:gd name="connsiteY12" fmla="*/ 1488621 h 2198914"/>
                  <a:gd name="connsiteX13" fmla="*/ 770165 w 878634"/>
                  <a:gd name="connsiteY13" fmla="*/ 1475014 h 2198914"/>
                  <a:gd name="connsiteX14" fmla="*/ 846365 w 878634"/>
                  <a:gd name="connsiteY14" fmla="*/ 1469571 h 2198914"/>
                  <a:gd name="connsiteX15" fmla="*/ 875827 w 878634"/>
                  <a:gd name="connsiteY15" fmla="*/ 1401291 h 2198914"/>
                  <a:gd name="connsiteX16" fmla="*/ 876300 w 878634"/>
                  <a:gd name="connsiteY16" fmla="*/ 1314450 h 2198914"/>
                  <a:gd name="connsiteX17" fmla="*/ 859972 w 878634"/>
                  <a:gd name="connsiteY17" fmla="*/ 1148443 h 2198914"/>
                  <a:gd name="connsiteX18" fmla="*/ 802822 w 878634"/>
                  <a:gd name="connsiteY18" fmla="*/ 998764 h 2198914"/>
                  <a:gd name="connsiteX19" fmla="*/ 734786 w 878634"/>
                  <a:gd name="connsiteY19" fmla="*/ 843643 h 2198914"/>
                  <a:gd name="connsiteX20" fmla="*/ 644979 w 878634"/>
                  <a:gd name="connsiteY20" fmla="*/ 650421 h 2198914"/>
                  <a:gd name="connsiteX21" fmla="*/ 508907 w 878634"/>
                  <a:gd name="connsiteY21" fmla="*/ 438150 h 2198914"/>
                  <a:gd name="connsiteX22" fmla="*/ 416379 w 878634"/>
                  <a:gd name="connsiteY22" fmla="*/ 274864 h 2198914"/>
                  <a:gd name="connsiteX23" fmla="*/ 307522 w 878634"/>
                  <a:gd name="connsiteY23" fmla="*/ 146957 h 2198914"/>
                  <a:gd name="connsiteX24" fmla="*/ 250372 w 878634"/>
                  <a:gd name="connsiteY24" fmla="*/ 76200 h 2198914"/>
                  <a:gd name="connsiteX25" fmla="*/ 198665 w 878634"/>
                  <a:gd name="connsiteY25" fmla="*/ 0 h 2198914"/>
                  <a:gd name="connsiteX26" fmla="*/ 141515 w 878634"/>
                  <a:gd name="connsiteY26" fmla="*/ 48985 h 2198914"/>
                  <a:gd name="connsiteX27" fmla="*/ 106136 w 878634"/>
                  <a:gd name="connsiteY27" fmla="*/ 95250 h 2198914"/>
                  <a:gd name="connsiteX28" fmla="*/ 51707 w 878634"/>
                  <a:gd name="connsiteY28" fmla="*/ 100693 h 2198914"/>
                  <a:gd name="connsiteX29" fmla="*/ 0 w 878634"/>
                  <a:gd name="connsiteY29" fmla="*/ 51707 h 2198914"/>
                  <a:gd name="connsiteX0" fmla="*/ 0 w 878634"/>
                  <a:gd name="connsiteY0" fmla="*/ 51707 h 2198914"/>
                  <a:gd name="connsiteX1" fmla="*/ 0 w 878634"/>
                  <a:gd name="connsiteY1" fmla="*/ 51707 h 2198914"/>
                  <a:gd name="connsiteX2" fmla="*/ 133350 w 878634"/>
                  <a:gd name="connsiteY2" fmla="*/ 566057 h 2198914"/>
                  <a:gd name="connsiteX3" fmla="*/ 420516 w 878634"/>
                  <a:gd name="connsiteY3" fmla="*/ 1262904 h 2198914"/>
                  <a:gd name="connsiteX4" fmla="*/ 427265 w 878634"/>
                  <a:gd name="connsiteY4" fmla="*/ 1586593 h 2198914"/>
                  <a:gd name="connsiteX5" fmla="*/ 383722 w 878634"/>
                  <a:gd name="connsiteY5" fmla="*/ 2049235 h 2198914"/>
                  <a:gd name="connsiteX6" fmla="*/ 527957 w 878634"/>
                  <a:gd name="connsiteY6" fmla="*/ 2198914 h 2198914"/>
                  <a:gd name="connsiteX7" fmla="*/ 579665 w 878634"/>
                  <a:gd name="connsiteY7" fmla="*/ 2177143 h 2198914"/>
                  <a:gd name="connsiteX8" fmla="*/ 636815 w 878634"/>
                  <a:gd name="connsiteY8" fmla="*/ 1994807 h 2198914"/>
                  <a:gd name="connsiteX9" fmla="*/ 702129 w 878634"/>
                  <a:gd name="connsiteY9" fmla="*/ 1853293 h 2198914"/>
                  <a:gd name="connsiteX10" fmla="*/ 710293 w 878634"/>
                  <a:gd name="connsiteY10" fmla="*/ 1709057 h 2198914"/>
                  <a:gd name="connsiteX11" fmla="*/ 710293 w 878634"/>
                  <a:gd name="connsiteY11" fmla="*/ 1553935 h 2198914"/>
                  <a:gd name="connsiteX12" fmla="*/ 715736 w 878634"/>
                  <a:gd name="connsiteY12" fmla="*/ 1488621 h 2198914"/>
                  <a:gd name="connsiteX13" fmla="*/ 770165 w 878634"/>
                  <a:gd name="connsiteY13" fmla="*/ 1475014 h 2198914"/>
                  <a:gd name="connsiteX14" fmla="*/ 846365 w 878634"/>
                  <a:gd name="connsiteY14" fmla="*/ 1469571 h 2198914"/>
                  <a:gd name="connsiteX15" fmla="*/ 875827 w 878634"/>
                  <a:gd name="connsiteY15" fmla="*/ 1401291 h 2198914"/>
                  <a:gd name="connsiteX16" fmla="*/ 876300 w 878634"/>
                  <a:gd name="connsiteY16" fmla="*/ 1314450 h 2198914"/>
                  <a:gd name="connsiteX17" fmla="*/ 859972 w 878634"/>
                  <a:gd name="connsiteY17" fmla="*/ 1148443 h 2198914"/>
                  <a:gd name="connsiteX18" fmla="*/ 802822 w 878634"/>
                  <a:gd name="connsiteY18" fmla="*/ 998764 h 2198914"/>
                  <a:gd name="connsiteX19" fmla="*/ 734786 w 878634"/>
                  <a:gd name="connsiteY19" fmla="*/ 843643 h 2198914"/>
                  <a:gd name="connsiteX20" fmla="*/ 644979 w 878634"/>
                  <a:gd name="connsiteY20" fmla="*/ 650421 h 2198914"/>
                  <a:gd name="connsiteX21" fmla="*/ 508907 w 878634"/>
                  <a:gd name="connsiteY21" fmla="*/ 438150 h 2198914"/>
                  <a:gd name="connsiteX22" fmla="*/ 416379 w 878634"/>
                  <a:gd name="connsiteY22" fmla="*/ 274864 h 2198914"/>
                  <a:gd name="connsiteX23" fmla="*/ 307522 w 878634"/>
                  <a:gd name="connsiteY23" fmla="*/ 146957 h 2198914"/>
                  <a:gd name="connsiteX24" fmla="*/ 250372 w 878634"/>
                  <a:gd name="connsiteY24" fmla="*/ 76200 h 2198914"/>
                  <a:gd name="connsiteX25" fmla="*/ 198665 w 878634"/>
                  <a:gd name="connsiteY25" fmla="*/ 0 h 2198914"/>
                  <a:gd name="connsiteX26" fmla="*/ 141515 w 878634"/>
                  <a:gd name="connsiteY26" fmla="*/ 48985 h 2198914"/>
                  <a:gd name="connsiteX27" fmla="*/ 106136 w 878634"/>
                  <a:gd name="connsiteY27" fmla="*/ 95250 h 2198914"/>
                  <a:gd name="connsiteX28" fmla="*/ 51707 w 878634"/>
                  <a:gd name="connsiteY28" fmla="*/ 100693 h 2198914"/>
                  <a:gd name="connsiteX29" fmla="*/ 0 w 878634"/>
                  <a:gd name="connsiteY29" fmla="*/ 51707 h 2198914"/>
                  <a:gd name="connsiteX0" fmla="*/ 0 w 878634"/>
                  <a:gd name="connsiteY0" fmla="*/ 51707 h 2198914"/>
                  <a:gd name="connsiteX1" fmla="*/ 0 w 878634"/>
                  <a:gd name="connsiteY1" fmla="*/ 51707 h 2198914"/>
                  <a:gd name="connsiteX2" fmla="*/ 133350 w 878634"/>
                  <a:gd name="connsiteY2" fmla="*/ 566057 h 2198914"/>
                  <a:gd name="connsiteX3" fmla="*/ 420516 w 878634"/>
                  <a:gd name="connsiteY3" fmla="*/ 1262904 h 2198914"/>
                  <a:gd name="connsiteX4" fmla="*/ 427265 w 878634"/>
                  <a:gd name="connsiteY4" fmla="*/ 1586593 h 2198914"/>
                  <a:gd name="connsiteX5" fmla="*/ 383722 w 878634"/>
                  <a:gd name="connsiteY5" fmla="*/ 2049235 h 2198914"/>
                  <a:gd name="connsiteX6" fmla="*/ 527957 w 878634"/>
                  <a:gd name="connsiteY6" fmla="*/ 2198914 h 2198914"/>
                  <a:gd name="connsiteX7" fmla="*/ 579665 w 878634"/>
                  <a:gd name="connsiteY7" fmla="*/ 2177143 h 2198914"/>
                  <a:gd name="connsiteX8" fmla="*/ 636815 w 878634"/>
                  <a:gd name="connsiteY8" fmla="*/ 1994807 h 2198914"/>
                  <a:gd name="connsiteX9" fmla="*/ 702129 w 878634"/>
                  <a:gd name="connsiteY9" fmla="*/ 1853293 h 2198914"/>
                  <a:gd name="connsiteX10" fmla="*/ 710293 w 878634"/>
                  <a:gd name="connsiteY10" fmla="*/ 1709057 h 2198914"/>
                  <a:gd name="connsiteX11" fmla="*/ 710293 w 878634"/>
                  <a:gd name="connsiteY11" fmla="*/ 1553935 h 2198914"/>
                  <a:gd name="connsiteX12" fmla="*/ 715736 w 878634"/>
                  <a:gd name="connsiteY12" fmla="*/ 1488621 h 2198914"/>
                  <a:gd name="connsiteX13" fmla="*/ 770165 w 878634"/>
                  <a:gd name="connsiteY13" fmla="*/ 1475014 h 2198914"/>
                  <a:gd name="connsiteX14" fmla="*/ 846365 w 878634"/>
                  <a:gd name="connsiteY14" fmla="*/ 1469571 h 2198914"/>
                  <a:gd name="connsiteX15" fmla="*/ 875827 w 878634"/>
                  <a:gd name="connsiteY15" fmla="*/ 1401291 h 2198914"/>
                  <a:gd name="connsiteX16" fmla="*/ 876300 w 878634"/>
                  <a:gd name="connsiteY16" fmla="*/ 1314450 h 2198914"/>
                  <a:gd name="connsiteX17" fmla="*/ 859972 w 878634"/>
                  <a:gd name="connsiteY17" fmla="*/ 1148443 h 2198914"/>
                  <a:gd name="connsiteX18" fmla="*/ 802822 w 878634"/>
                  <a:gd name="connsiteY18" fmla="*/ 998764 h 2198914"/>
                  <a:gd name="connsiteX19" fmla="*/ 734786 w 878634"/>
                  <a:gd name="connsiteY19" fmla="*/ 843643 h 2198914"/>
                  <a:gd name="connsiteX20" fmla="*/ 644979 w 878634"/>
                  <a:gd name="connsiteY20" fmla="*/ 650421 h 2198914"/>
                  <a:gd name="connsiteX21" fmla="*/ 508907 w 878634"/>
                  <a:gd name="connsiteY21" fmla="*/ 438150 h 2198914"/>
                  <a:gd name="connsiteX22" fmla="*/ 416379 w 878634"/>
                  <a:gd name="connsiteY22" fmla="*/ 274864 h 2198914"/>
                  <a:gd name="connsiteX23" fmla="*/ 307522 w 878634"/>
                  <a:gd name="connsiteY23" fmla="*/ 146957 h 2198914"/>
                  <a:gd name="connsiteX24" fmla="*/ 250372 w 878634"/>
                  <a:gd name="connsiteY24" fmla="*/ 76200 h 2198914"/>
                  <a:gd name="connsiteX25" fmla="*/ 198665 w 878634"/>
                  <a:gd name="connsiteY25" fmla="*/ 0 h 2198914"/>
                  <a:gd name="connsiteX26" fmla="*/ 141515 w 878634"/>
                  <a:gd name="connsiteY26" fmla="*/ 48985 h 2198914"/>
                  <a:gd name="connsiteX27" fmla="*/ 106136 w 878634"/>
                  <a:gd name="connsiteY27" fmla="*/ 95250 h 2198914"/>
                  <a:gd name="connsiteX28" fmla="*/ 51707 w 878634"/>
                  <a:gd name="connsiteY28" fmla="*/ 100693 h 2198914"/>
                  <a:gd name="connsiteX29" fmla="*/ 0 w 878634"/>
                  <a:gd name="connsiteY29" fmla="*/ 51707 h 2198914"/>
                  <a:gd name="connsiteX0" fmla="*/ 0 w 878634"/>
                  <a:gd name="connsiteY0" fmla="*/ 51707 h 2198914"/>
                  <a:gd name="connsiteX1" fmla="*/ 0 w 878634"/>
                  <a:gd name="connsiteY1" fmla="*/ 51707 h 2198914"/>
                  <a:gd name="connsiteX2" fmla="*/ 133350 w 878634"/>
                  <a:gd name="connsiteY2" fmla="*/ 566057 h 2198914"/>
                  <a:gd name="connsiteX3" fmla="*/ 420516 w 878634"/>
                  <a:gd name="connsiteY3" fmla="*/ 1262904 h 2198914"/>
                  <a:gd name="connsiteX4" fmla="*/ 427265 w 878634"/>
                  <a:gd name="connsiteY4" fmla="*/ 1586593 h 2198914"/>
                  <a:gd name="connsiteX5" fmla="*/ 383722 w 878634"/>
                  <a:gd name="connsiteY5" fmla="*/ 2049235 h 2198914"/>
                  <a:gd name="connsiteX6" fmla="*/ 527957 w 878634"/>
                  <a:gd name="connsiteY6" fmla="*/ 2198914 h 2198914"/>
                  <a:gd name="connsiteX7" fmla="*/ 579665 w 878634"/>
                  <a:gd name="connsiteY7" fmla="*/ 2177143 h 2198914"/>
                  <a:gd name="connsiteX8" fmla="*/ 636815 w 878634"/>
                  <a:gd name="connsiteY8" fmla="*/ 1994807 h 2198914"/>
                  <a:gd name="connsiteX9" fmla="*/ 702129 w 878634"/>
                  <a:gd name="connsiteY9" fmla="*/ 1853293 h 2198914"/>
                  <a:gd name="connsiteX10" fmla="*/ 710293 w 878634"/>
                  <a:gd name="connsiteY10" fmla="*/ 1709057 h 2198914"/>
                  <a:gd name="connsiteX11" fmla="*/ 710293 w 878634"/>
                  <a:gd name="connsiteY11" fmla="*/ 1553935 h 2198914"/>
                  <a:gd name="connsiteX12" fmla="*/ 715736 w 878634"/>
                  <a:gd name="connsiteY12" fmla="*/ 1488621 h 2198914"/>
                  <a:gd name="connsiteX13" fmla="*/ 770165 w 878634"/>
                  <a:gd name="connsiteY13" fmla="*/ 1475014 h 2198914"/>
                  <a:gd name="connsiteX14" fmla="*/ 846365 w 878634"/>
                  <a:gd name="connsiteY14" fmla="*/ 1469571 h 2198914"/>
                  <a:gd name="connsiteX15" fmla="*/ 875827 w 878634"/>
                  <a:gd name="connsiteY15" fmla="*/ 1401291 h 2198914"/>
                  <a:gd name="connsiteX16" fmla="*/ 876300 w 878634"/>
                  <a:gd name="connsiteY16" fmla="*/ 1314450 h 2198914"/>
                  <a:gd name="connsiteX17" fmla="*/ 859972 w 878634"/>
                  <a:gd name="connsiteY17" fmla="*/ 1148443 h 2198914"/>
                  <a:gd name="connsiteX18" fmla="*/ 802822 w 878634"/>
                  <a:gd name="connsiteY18" fmla="*/ 998764 h 2198914"/>
                  <a:gd name="connsiteX19" fmla="*/ 734786 w 878634"/>
                  <a:gd name="connsiteY19" fmla="*/ 843643 h 2198914"/>
                  <a:gd name="connsiteX20" fmla="*/ 644979 w 878634"/>
                  <a:gd name="connsiteY20" fmla="*/ 650421 h 2198914"/>
                  <a:gd name="connsiteX21" fmla="*/ 508907 w 878634"/>
                  <a:gd name="connsiteY21" fmla="*/ 438150 h 2198914"/>
                  <a:gd name="connsiteX22" fmla="*/ 416379 w 878634"/>
                  <a:gd name="connsiteY22" fmla="*/ 274864 h 2198914"/>
                  <a:gd name="connsiteX23" fmla="*/ 307522 w 878634"/>
                  <a:gd name="connsiteY23" fmla="*/ 146957 h 2198914"/>
                  <a:gd name="connsiteX24" fmla="*/ 250372 w 878634"/>
                  <a:gd name="connsiteY24" fmla="*/ 76200 h 2198914"/>
                  <a:gd name="connsiteX25" fmla="*/ 198665 w 878634"/>
                  <a:gd name="connsiteY25" fmla="*/ 0 h 2198914"/>
                  <a:gd name="connsiteX26" fmla="*/ 141515 w 878634"/>
                  <a:gd name="connsiteY26" fmla="*/ 48985 h 2198914"/>
                  <a:gd name="connsiteX27" fmla="*/ 106136 w 878634"/>
                  <a:gd name="connsiteY27" fmla="*/ 95250 h 2198914"/>
                  <a:gd name="connsiteX28" fmla="*/ 51707 w 878634"/>
                  <a:gd name="connsiteY28" fmla="*/ 100693 h 2198914"/>
                  <a:gd name="connsiteX29" fmla="*/ 0 w 878634"/>
                  <a:gd name="connsiteY29" fmla="*/ 51707 h 2198914"/>
                  <a:gd name="connsiteX0" fmla="*/ 0 w 878634"/>
                  <a:gd name="connsiteY0" fmla="*/ 51707 h 2198914"/>
                  <a:gd name="connsiteX1" fmla="*/ 0 w 878634"/>
                  <a:gd name="connsiteY1" fmla="*/ 51707 h 2198914"/>
                  <a:gd name="connsiteX2" fmla="*/ 133350 w 878634"/>
                  <a:gd name="connsiteY2" fmla="*/ 566057 h 2198914"/>
                  <a:gd name="connsiteX3" fmla="*/ 420516 w 878634"/>
                  <a:gd name="connsiteY3" fmla="*/ 1262904 h 2198914"/>
                  <a:gd name="connsiteX4" fmla="*/ 427265 w 878634"/>
                  <a:gd name="connsiteY4" fmla="*/ 1586593 h 2198914"/>
                  <a:gd name="connsiteX5" fmla="*/ 383722 w 878634"/>
                  <a:gd name="connsiteY5" fmla="*/ 2049235 h 2198914"/>
                  <a:gd name="connsiteX6" fmla="*/ 527957 w 878634"/>
                  <a:gd name="connsiteY6" fmla="*/ 2198914 h 2198914"/>
                  <a:gd name="connsiteX7" fmla="*/ 579665 w 878634"/>
                  <a:gd name="connsiteY7" fmla="*/ 2177143 h 2198914"/>
                  <a:gd name="connsiteX8" fmla="*/ 636815 w 878634"/>
                  <a:gd name="connsiteY8" fmla="*/ 1994807 h 2198914"/>
                  <a:gd name="connsiteX9" fmla="*/ 702129 w 878634"/>
                  <a:gd name="connsiteY9" fmla="*/ 1853293 h 2198914"/>
                  <a:gd name="connsiteX10" fmla="*/ 710293 w 878634"/>
                  <a:gd name="connsiteY10" fmla="*/ 1709057 h 2198914"/>
                  <a:gd name="connsiteX11" fmla="*/ 710293 w 878634"/>
                  <a:gd name="connsiteY11" fmla="*/ 1553935 h 2198914"/>
                  <a:gd name="connsiteX12" fmla="*/ 715736 w 878634"/>
                  <a:gd name="connsiteY12" fmla="*/ 1488621 h 2198914"/>
                  <a:gd name="connsiteX13" fmla="*/ 770165 w 878634"/>
                  <a:gd name="connsiteY13" fmla="*/ 1475014 h 2198914"/>
                  <a:gd name="connsiteX14" fmla="*/ 846365 w 878634"/>
                  <a:gd name="connsiteY14" fmla="*/ 1469571 h 2198914"/>
                  <a:gd name="connsiteX15" fmla="*/ 875827 w 878634"/>
                  <a:gd name="connsiteY15" fmla="*/ 1401291 h 2198914"/>
                  <a:gd name="connsiteX16" fmla="*/ 876300 w 878634"/>
                  <a:gd name="connsiteY16" fmla="*/ 1314450 h 2198914"/>
                  <a:gd name="connsiteX17" fmla="*/ 859972 w 878634"/>
                  <a:gd name="connsiteY17" fmla="*/ 1148443 h 2198914"/>
                  <a:gd name="connsiteX18" fmla="*/ 802822 w 878634"/>
                  <a:gd name="connsiteY18" fmla="*/ 998764 h 2198914"/>
                  <a:gd name="connsiteX19" fmla="*/ 734786 w 878634"/>
                  <a:gd name="connsiteY19" fmla="*/ 843643 h 2198914"/>
                  <a:gd name="connsiteX20" fmla="*/ 644979 w 878634"/>
                  <a:gd name="connsiteY20" fmla="*/ 650421 h 2198914"/>
                  <a:gd name="connsiteX21" fmla="*/ 508907 w 878634"/>
                  <a:gd name="connsiteY21" fmla="*/ 438150 h 2198914"/>
                  <a:gd name="connsiteX22" fmla="*/ 418035 w 878634"/>
                  <a:gd name="connsiteY22" fmla="*/ 299601 h 2198914"/>
                  <a:gd name="connsiteX23" fmla="*/ 307522 w 878634"/>
                  <a:gd name="connsiteY23" fmla="*/ 146957 h 2198914"/>
                  <a:gd name="connsiteX24" fmla="*/ 250372 w 878634"/>
                  <a:gd name="connsiteY24" fmla="*/ 76200 h 2198914"/>
                  <a:gd name="connsiteX25" fmla="*/ 198665 w 878634"/>
                  <a:gd name="connsiteY25" fmla="*/ 0 h 2198914"/>
                  <a:gd name="connsiteX26" fmla="*/ 141515 w 878634"/>
                  <a:gd name="connsiteY26" fmla="*/ 48985 h 2198914"/>
                  <a:gd name="connsiteX27" fmla="*/ 106136 w 878634"/>
                  <a:gd name="connsiteY27" fmla="*/ 95250 h 2198914"/>
                  <a:gd name="connsiteX28" fmla="*/ 51707 w 878634"/>
                  <a:gd name="connsiteY28" fmla="*/ 100693 h 2198914"/>
                  <a:gd name="connsiteX29" fmla="*/ 0 w 878634"/>
                  <a:gd name="connsiteY29" fmla="*/ 51707 h 2198914"/>
                  <a:gd name="connsiteX0" fmla="*/ 0 w 878634"/>
                  <a:gd name="connsiteY0" fmla="*/ 51707 h 2198914"/>
                  <a:gd name="connsiteX1" fmla="*/ 0 w 878634"/>
                  <a:gd name="connsiteY1" fmla="*/ 51707 h 2198914"/>
                  <a:gd name="connsiteX2" fmla="*/ 133350 w 878634"/>
                  <a:gd name="connsiteY2" fmla="*/ 566057 h 2198914"/>
                  <a:gd name="connsiteX3" fmla="*/ 420516 w 878634"/>
                  <a:gd name="connsiteY3" fmla="*/ 1262904 h 2198914"/>
                  <a:gd name="connsiteX4" fmla="*/ 427265 w 878634"/>
                  <a:gd name="connsiteY4" fmla="*/ 1586593 h 2198914"/>
                  <a:gd name="connsiteX5" fmla="*/ 383722 w 878634"/>
                  <a:gd name="connsiteY5" fmla="*/ 2049235 h 2198914"/>
                  <a:gd name="connsiteX6" fmla="*/ 527957 w 878634"/>
                  <a:gd name="connsiteY6" fmla="*/ 2198914 h 2198914"/>
                  <a:gd name="connsiteX7" fmla="*/ 579665 w 878634"/>
                  <a:gd name="connsiteY7" fmla="*/ 2177143 h 2198914"/>
                  <a:gd name="connsiteX8" fmla="*/ 636815 w 878634"/>
                  <a:gd name="connsiteY8" fmla="*/ 1994807 h 2198914"/>
                  <a:gd name="connsiteX9" fmla="*/ 702129 w 878634"/>
                  <a:gd name="connsiteY9" fmla="*/ 1853293 h 2198914"/>
                  <a:gd name="connsiteX10" fmla="*/ 710293 w 878634"/>
                  <a:gd name="connsiteY10" fmla="*/ 1709057 h 2198914"/>
                  <a:gd name="connsiteX11" fmla="*/ 710293 w 878634"/>
                  <a:gd name="connsiteY11" fmla="*/ 1553935 h 2198914"/>
                  <a:gd name="connsiteX12" fmla="*/ 715736 w 878634"/>
                  <a:gd name="connsiteY12" fmla="*/ 1488621 h 2198914"/>
                  <a:gd name="connsiteX13" fmla="*/ 770165 w 878634"/>
                  <a:gd name="connsiteY13" fmla="*/ 1475014 h 2198914"/>
                  <a:gd name="connsiteX14" fmla="*/ 846365 w 878634"/>
                  <a:gd name="connsiteY14" fmla="*/ 1469571 h 2198914"/>
                  <a:gd name="connsiteX15" fmla="*/ 875827 w 878634"/>
                  <a:gd name="connsiteY15" fmla="*/ 1401291 h 2198914"/>
                  <a:gd name="connsiteX16" fmla="*/ 876300 w 878634"/>
                  <a:gd name="connsiteY16" fmla="*/ 1314450 h 2198914"/>
                  <a:gd name="connsiteX17" fmla="*/ 859972 w 878634"/>
                  <a:gd name="connsiteY17" fmla="*/ 1148443 h 2198914"/>
                  <a:gd name="connsiteX18" fmla="*/ 802822 w 878634"/>
                  <a:gd name="connsiteY18" fmla="*/ 998764 h 2198914"/>
                  <a:gd name="connsiteX19" fmla="*/ 734786 w 878634"/>
                  <a:gd name="connsiteY19" fmla="*/ 843643 h 2198914"/>
                  <a:gd name="connsiteX20" fmla="*/ 644979 w 878634"/>
                  <a:gd name="connsiteY20" fmla="*/ 658667 h 2198914"/>
                  <a:gd name="connsiteX21" fmla="*/ 508907 w 878634"/>
                  <a:gd name="connsiteY21" fmla="*/ 438150 h 2198914"/>
                  <a:gd name="connsiteX22" fmla="*/ 418035 w 878634"/>
                  <a:gd name="connsiteY22" fmla="*/ 299601 h 2198914"/>
                  <a:gd name="connsiteX23" fmla="*/ 307522 w 878634"/>
                  <a:gd name="connsiteY23" fmla="*/ 146957 h 2198914"/>
                  <a:gd name="connsiteX24" fmla="*/ 250372 w 878634"/>
                  <a:gd name="connsiteY24" fmla="*/ 76200 h 2198914"/>
                  <a:gd name="connsiteX25" fmla="*/ 198665 w 878634"/>
                  <a:gd name="connsiteY25" fmla="*/ 0 h 2198914"/>
                  <a:gd name="connsiteX26" fmla="*/ 141515 w 878634"/>
                  <a:gd name="connsiteY26" fmla="*/ 48985 h 2198914"/>
                  <a:gd name="connsiteX27" fmla="*/ 106136 w 878634"/>
                  <a:gd name="connsiteY27" fmla="*/ 95250 h 2198914"/>
                  <a:gd name="connsiteX28" fmla="*/ 51707 w 878634"/>
                  <a:gd name="connsiteY28" fmla="*/ 100693 h 2198914"/>
                  <a:gd name="connsiteX29" fmla="*/ 0 w 878634"/>
                  <a:gd name="connsiteY29" fmla="*/ 51707 h 2198914"/>
                  <a:gd name="connsiteX0" fmla="*/ 0 w 878634"/>
                  <a:gd name="connsiteY0" fmla="*/ 51707 h 2198914"/>
                  <a:gd name="connsiteX1" fmla="*/ 0 w 878634"/>
                  <a:gd name="connsiteY1" fmla="*/ 51707 h 2198914"/>
                  <a:gd name="connsiteX2" fmla="*/ 133350 w 878634"/>
                  <a:gd name="connsiteY2" fmla="*/ 566057 h 2198914"/>
                  <a:gd name="connsiteX3" fmla="*/ 420516 w 878634"/>
                  <a:gd name="connsiteY3" fmla="*/ 1262904 h 2198914"/>
                  <a:gd name="connsiteX4" fmla="*/ 427265 w 878634"/>
                  <a:gd name="connsiteY4" fmla="*/ 1586593 h 2198914"/>
                  <a:gd name="connsiteX5" fmla="*/ 383722 w 878634"/>
                  <a:gd name="connsiteY5" fmla="*/ 2049235 h 2198914"/>
                  <a:gd name="connsiteX6" fmla="*/ 527957 w 878634"/>
                  <a:gd name="connsiteY6" fmla="*/ 2198914 h 2198914"/>
                  <a:gd name="connsiteX7" fmla="*/ 579665 w 878634"/>
                  <a:gd name="connsiteY7" fmla="*/ 2177143 h 2198914"/>
                  <a:gd name="connsiteX8" fmla="*/ 636815 w 878634"/>
                  <a:gd name="connsiteY8" fmla="*/ 1994807 h 2198914"/>
                  <a:gd name="connsiteX9" fmla="*/ 702129 w 878634"/>
                  <a:gd name="connsiteY9" fmla="*/ 1853293 h 2198914"/>
                  <a:gd name="connsiteX10" fmla="*/ 710293 w 878634"/>
                  <a:gd name="connsiteY10" fmla="*/ 1709057 h 2198914"/>
                  <a:gd name="connsiteX11" fmla="*/ 710293 w 878634"/>
                  <a:gd name="connsiteY11" fmla="*/ 1553935 h 2198914"/>
                  <a:gd name="connsiteX12" fmla="*/ 715736 w 878634"/>
                  <a:gd name="connsiteY12" fmla="*/ 1488621 h 2198914"/>
                  <a:gd name="connsiteX13" fmla="*/ 770165 w 878634"/>
                  <a:gd name="connsiteY13" fmla="*/ 1475014 h 2198914"/>
                  <a:gd name="connsiteX14" fmla="*/ 846365 w 878634"/>
                  <a:gd name="connsiteY14" fmla="*/ 1469571 h 2198914"/>
                  <a:gd name="connsiteX15" fmla="*/ 875827 w 878634"/>
                  <a:gd name="connsiteY15" fmla="*/ 1401291 h 2198914"/>
                  <a:gd name="connsiteX16" fmla="*/ 876300 w 878634"/>
                  <a:gd name="connsiteY16" fmla="*/ 1314450 h 2198914"/>
                  <a:gd name="connsiteX17" fmla="*/ 859972 w 878634"/>
                  <a:gd name="connsiteY17" fmla="*/ 1148443 h 2198914"/>
                  <a:gd name="connsiteX18" fmla="*/ 802822 w 878634"/>
                  <a:gd name="connsiteY18" fmla="*/ 998764 h 2198914"/>
                  <a:gd name="connsiteX19" fmla="*/ 734786 w 878634"/>
                  <a:gd name="connsiteY19" fmla="*/ 882122 h 2198914"/>
                  <a:gd name="connsiteX20" fmla="*/ 644979 w 878634"/>
                  <a:gd name="connsiteY20" fmla="*/ 658667 h 2198914"/>
                  <a:gd name="connsiteX21" fmla="*/ 508907 w 878634"/>
                  <a:gd name="connsiteY21" fmla="*/ 438150 h 2198914"/>
                  <a:gd name="connsiteX22" fmla="*/ 418035 w 878634"/>
                  <a:gd name="connsiteY22" fmla="*/ 299601 h 2198914"/>
                  <a:gd name="connsiteX23" fmla="*/ 307522 w 878634"/>
                  <a:gd name="connsiteY23" fmla="*/ 146957 h 2198914"/>
                  <a:gd name="connsiteX24" fmla="*/ 250372 w 878634"/>
                  <a:gd name="connsiteY24" fmla="*/ 76200 h 2198914"/>
                  <a:gd name="connsiteX25" fmla="*/ 198665 w 878634"/>
                  <a:gd name="connsiteY25" fmla="*/ 0 h 2198914"/>
                  <a:gd name="connsiteX26" fmla="*/ 141515 w 878634"/>
                  <a:gd name="connsiteY26" fmla="*/ 48985 h 2198914"/>
                  <a:gd name="connsiteX27" fmla="*/ 106136 w 878634"/>
                  <a:gd name="connsiteY27" fmla="*/ 95250 h 2198914"/>
                  <a:gd name="connsiteX28" fmla="*/ 51707 w 878634"/>
                  <a:gd name="connsiteY28" fmla="*/ 100693 h 2198914"/>
                  <a:gd name="connsiteX29" fmla="*/ 0 w 878634"/>
                  <a:gd name="connsiteY29" fmla="*/ 51707 h 2198914"/>
                  <a:gd name="connsiteX0" fmla="*/ 0 w 878634"/>
                  <a:gd name="connsiteY0" fmla="*/ 51707 h 2198914"/>
                  <a:gd name="connsiteX1" fmla="*/ 0 w 878634"/>
                  <a:gd name="connsiteY1" fmla="*/ 51707 h 2198914"/>
                  <a:gd name="connsiteX2" fmla="*/ 133350 w 878634"/>
                  <a:gd name="connsiteY2" fmla="*/ 566057 h 2198914"/>
                  <a:gd name="connsiteX3" fmla="*/ 420516 w 878634"/>
                  <a:gd name="connsiteY3" fmla="*/ 1262904 h 2198914"/>
                  <a:gd name="connsiteX4" fmla="*/ 427265 w 878634"/>
                  <a:gd name="connsiteY4" fmla="*/ 1586593 h 2198914"/>
                  <a:gd name="connsiteX5" fmla="*/ 383722 w 878634"/>
                  <a:gd name="connsiteY5" fmla="*/ 2049235 h 2198914"/>
                  <a:gd name="connsiteX6" fmla="*/ 527957 w 878634"/>
                  <a:gd name="connsiteY6" fmla="*/ 2198914 h 2198914"/>
                  <a:gd name="connsiteX7" fmla="*/ 579665 w 878634"/>
                  <a:gd name="connsiteY7" fmla="*/ 2177143 h 2198914"/>
                  <a:gd name="connsiteX8" fmla="*/ 636815 w 878634"/>
                  <a:gd name="connsiteY8" fmla="*/ 1994807 h 2198914"/>
                  <a:gd name="connsiteX9" fmla="*/ 702129 w 878634"/>
                  <a:gd name="connsiteY9" fmla="*/ 1853293 h 2198914"/>
                  <a:gd name="connsiteX10" fmla="*/ 710293 w 878634"/>
                  <a:gd name="connsiteY10" fmla="*/ 1709057 h 2198914"/>
                  <a:gd name="connsiteX11" fmla="*/ 710293 w 878634"/>
                  <a:gd name="connsiteY11" fmla="*/ 1553935 h 2198914"/>
                  <a:gd name="connsiteX12" fmla="*/ 715736 w 878634"/>
                  <a:gd name="connsiteY12" fmla="*/ 1488621 h 2198914"/>
                  <a:gd name="connsiteX13" fmla="*/ 770165 w 878634"/>
                  <a:gd name="connsiteY13" fmla="*/ 1475014 h 2198914"/>
                  <a:gd name="connsiteX14" fmla="*/ 846365 w 878634"/>
                  <a:gd name="connsiteY14" fmla="*/ 1469571 h 2198914"/>
                  <a:gd name="connsiteX15" fmla="*/ 875827 w 878634"/>
                  <a:gd name="connsiteY15" fmla="*/ 1401291 h 2198914"/>
                  <a:gd name="connsiteX16" fmla="*/ 876300 w 878634"/>
                  <a:gd name="connsiteY16" fmla="*/ 1314450 h 2198914"/>
                  <a:gd name="connsiteX17" fmla="*/ 859972 w 878634"/>
                  <a:gd name="connsiteY17" fmla="*/ 1148443 h 2198914"/>
                  <a:gd name="connsiteX18" fmla="*/ 802822 w 878634"/>
                  <a:gd name="connsiteY18" fmla="*/ 998764 h 2198914"/>
                  <a:gd name="connsiteX19" fmla="*/ 734786 w 878634"/>
                  <a:gd name="connsiteY19" fmla="*/ 882122 h 2198914"/>
                  <a:gd name="connsiteX20" fmla="*/ 640009 w 878634"/>
                  <a:gd name="connsiteY20" fmla="*/ 680655 h 2198914"/>
                  <a:gd name="connsiteX21" fmla="*/ 508907 w 878634"/>
                  <a:gd name="connsiteY21" fmla="*/ 438150 h 2198914"/>
                  <a:gd name="connsiteX22" fmla="*/ 418035 w 878634"/>
                  <a:gd name="connsiteY22" fmla="*/ 299601 h 2198914"/>
                  <a:gd name="connsiteX23" fmla="*/ 307522 w 878634"/>
                  <a:gd name="connsiteY23" fmla="*/ 146957 h 2198914"/>
                  <a:gd name="connsiteX24" fmla="*/ 250372 w 878634"/>
                  <a:gd name="connsiteY24" fmla="*/ 76200 h 2198914"/>
                  <a:gd name="connsiteX25" fmla="*/ 198665 w 878634"/>
                  <a:gd name="connsiteY25" fmla="*/ 0 h 2198914"/>
                  <a:gd name="connsiteX26" fmla="*/ 141515 w 878634"/>
                  <a:gd name="connsiteY26" fmla="*/ 48985 h 2198914"/>
                  <a:gd name="connsiteX27" fmla="*/ 106136 w 878634"/>
                  <a:gd name="connsiteY27" fmla="*/ 95250 h 2198914"/>
                  <a:gd name="connsiteX28" fmla="*/ 51707 w 878634"/>
                  <a:gd name="connsiteY28" fmla="*/ 100693 h 2198914"/>
                  <a:gd name="connsiteX29" fmla="*/ 0 w 878634"/>
                  <a:gd name="connsiteY29" fmla="*/ 51707 h 2198914"/>
                  <a:gd name="connsiteX0" fmla="*/ 0 w 878634"/>
                  <a:gd name="connsiteY0" fmla="*/ 51707 h 2198914"/>
                  <a:gd name="connsiteX1" fmla="*/ 0 w 878634"/>
                  <a:gd name="connsiteY1" fmla="*/ 51707 h 2198914"/>
                  <a:gd name="connsiteX2" fmla="*/ 133350 w 878634"/>
                  <a:gd name="connsiteY2" fmla="*/ 566057 h 2198914"/>
                  <a:gd name="connsiteX3" fmla="*/ 420516 w 878634"/>
                  <a:gd name="connsiteY3" fmla="*/ 1262904 h 2198914"/>
                  <a:gd name="connsiteX4" fmla="*/ 427265 w 878634"/>
                  <a:gd name="connsiteY4" fmla="*/ 1586593 h 2198914"/>
                  <a:gd name="connsiteX5" fmla="*/ 383722 w 878634"/>
                  <a:gd name="connsiteY5" fmla="*/ 2049235 h 2198914"/>
                  <a:gd name="connsiteX6" fmla="*/ 527957 w 878634"/>
                  <a:gd name="connsiteY6" fmla="*/ 2198914 h 2198914"/>
                  <a:gd name="connsiteX7" fmla="*/ 579665 w 878634"/>
                  <a:gd name="connsiteY7" fmla="*/ 2177143 h 2198914"/>
                  <a:gd name="connsiteX8" fmla="*/ 636815 w 878634"/>
                  <a:gd name="connsiteY8" fmla="*/ 1994807 h 2198914"/>
                  <a:gd name="connsiteX9" fmla="*/ 702129 w 878634"/>
                  <a:gd name="connsiteY9" fmla="*/ 1853293 h 2198914"/>
                  <a:gd name="connsiteX10" fmla="*/ 710293 w 878634"/>
                  <a:gd name="connsiteY10" fmla="*/ 1709057 h 2198914"/>
                  <a:gd name="connsiteX11" fmla="*/ 710293 w 878634"/>
                  <a:gd name="connsiteY11" fmla="*/ 1553935 h 2198914"/>
                  <a:gd name="connsiteX12" fmla="*/ 715736 w 878634"/>
                  <a:gd name="connsiteY12" fmla="*/ 1488621 h 2198914"/>
                  <a:gd name="connsiteX13" fmla="*/ 770165 w 878634"/>
                  <a:gd name="connsiteY13" fmla="*/ 1475014 h 2198914"/>
                  <a:gd name="connsiteX14" fmla="*/ 846365 w 878634"/>
                  <a:gd name="connsiteY14" fmla="*/ 1469571 h 2198914"/>
                  <a:gd name="connsiteX15" fmla="*/ 875827 w 878634"/>
                  <a:gd name="connsiteY15" fmla="*/ 1401291 h 2198914"/>
                  <a:gd name="connsiteX16" fmla="*/ 876300 w 878634"/>
                  <a:gd name="connsiteY16" fmla="*/ 1314450 h 2198914"/>
                  <a:gd name="connsiteX17" fmla="*/ 859972 w 878634"/>
                  <a:gd name="connsiteY17" fmla="*/ 1148443 h 2198914"/>
                  <a:gd name="connsiteX18" fmla="*/ 799509 w 878634"/>
                  <a:gd name="connsiteY18" fmla="*/ 1015255 h 2198914"/>
                  <a:gd name="connsiteX19" fmla="*/ 734786 w 878634"/>
                  <a:gd name="connsiteY19" fmla="*/ 882122 h 2198914"/>
                  <a:gd name="connsiteX20" fmla="*/ 640009 w 878634"/>
                  <a:gd name="connsiteY20" fmla="*/ 680655 h 2198914"/>
                  <a:gd name="connsiteX21" fmla="*/ 508907 w 878634"/>
                  <a:gd name="connsiteY21" fmla="*/ 438150 h 2198914"/>
                  <a:gd name="connsiteX22" fmla="*/ 418035 w 878634"/>
                  <a:gd name="connsiteY22" fmla="*/ 299601 h 2198914"/>
                  <a:gd name="connsiteX23" fmla="*/ 307522 w 878634"/>
                  <a:gd name="connsiteY23" fmla="*/ 146957 h 2198914"/>
                  <a:gd name="connsiteX24" fmla="*/ 250372 w 878634"/>
                  <a:gd name="connsiteY24" fmla="*/ 76200 h 2198914"/>
                  <a:gd name="connsiteX25" fmla="*/ 198665 w 878634"/>
                  <a:gd name="connsiteY25" fmla="*/ 0 h 2198914"/>
                  <a:gd name="connsiteX26" fmla="*/ 141515 w 878634"/>
                  <a:gd name="connsiteY26" fmla="*/ 48985 h 2198914"/>
                  <a:gd name="connsiteX27" fmla="*/ 106136 w 878634"/>
                  <a:gd name="connsiteY27" fmla="*/ 95250 h 2198914"/>
                  <a:gd name="connsiteX28" fmla="*/ 51707 w 878634"/>
                  <a:gd name="connsiteY28" fmla="*/ 100693 h 2198914"/>
                  <a:gd name="connsiteX29" fmla="*/ 0 w 878634"/>
                  <a:gd name="connsiteY29" fmla="*/ 51707 h 2198914"/>
                  <a:gd name="connsiteX0" fmla="*/ 0 w 878127"/>
                  <a:gd name="connsiteY0" fmla="*/ 51707 h 2198914"/>
                  <a:gd name="connsiteX1" fmla="*/ 0 w 878127"/>
                  <a:gd name="connsiteY1" fmla="*/ 51707 h 2198914"/>
                  <a:gd name="connsiteX2" fmla="*/ 133350 w 878127"/>
                  <a:gd name="connsiteY2" fmla="*/ 566057 h 2198914"/>
                  <a:gd name="connsiteX3" fmla="*/ 420516 w 878127"/>
                  <a:gd name="connsiteY3" fmla="*/ 1262904 h 2198914"/>
                  <a:gd name="connsiteX4" fmla="*/ 427265 w 878127"/>
                  <a:gd name="connsiteY4" fmla="*/ 1586593 h 2198914"/>
                  <a:gd name="connsiteX5" fmla="*/ 383722 w 878127"/>
                  <a:gd name="connsiteY5" fmla="*/ 2049235 h 2198914"/>
                  <a:gd name="connsiteX6" fmla="*/ 527957 w 878127"/>
                  <a:gd name="connsiteY6" fmla="*/ 2198914 h 2198914"/>
                  <a:gd name="connsiteX7" fmla="*/ 579665 w 878127"/>
                  <a:gd name="connsiteY7" fmla="*/ 2177143 h 2198914"/>
                  <a:gd name="connsiteX8" fmla="*/ 636815 w 878127"/>
                  <a:gd name="connsiteY8" fmla="*/ 1994807 h 2198914"/>
                  <a:gd name="connsiteX9" fmla="*/ 702129 w 878127"/>
                  <a:gd name="connsiteY9" fmla="*/ 1853293 h 2198914"/>
                  <a:gd name="connsiteX10" fmla="*/ 710293 w 878127"/>
                  <a:gd name="connsiteY10" fmla="*/ 1709057 h 2198914"/>
                  <a:gd name="connsiteX11" fmla="*/ 710293 w 878127"/>
                  <a:gd name="connsiteY11" fmla="*/ 1553935 h 2198914"/>
                  <a:gd name="connsiteX12" fmla="*/ 715736 w 878127"/>
                  <a:gd name="connsiteY12" fmla="*/ 1488621 h 2198914"/>
                  <a:gd name="connsiteX13" fmla="*/ 770165 w 878127"/>
                  <a:gd name="connsiteY13" fmla="*/ 1475014 h 2198914"/>
                  <a:gd name="connsiteX14" fmla="*/ 846365 w 878127"/>
                  <a:gd name="connsiteY14" fmla="*/ 1469571 h 2198914"/>
                  <a:gd name="connsiteX15" fmla="*/ 875827 w 878127"/>
                  <a:gd name="connsiteY15" fmla="*/ 1401291 h 2198914"/>
                  <a:gd name="connsiteX16" fmla="*/ 876300 w 878127"/>
                  <a:gd name="connsiteY16" fmla="*/ 1314450 h 2198914"/>
                  <a:gd name="connsiteX17" fmla="*/ 850032 w 878127"/>
                  <a:gd name="connsiteY17" fmla="*/ 1173181 h 2198914"/>
                  <a:gd name="connsiteX18" fmla="*/ 799509 w 878127"/>
                  <a:gd name="connsiteY18" fmla="*/ 1015255 h 2198914"/>
                  <a:gd name="connsiteX19" fmla="*/ 734786 w 878127"/>
                  <a:gd name="connsiteY19" fmla="*/ 882122 h 2198914"/>
                  <a:gd name="connsiteX20" fmla="*/ 640009 w 878127"/>
                  <a:gd name="connsiteY20" fmla="*/ 680655 h 2198914"/>
                  <a:gd name="connsiteX21" fmla="*/ 508907 w 878127"/>
                  <a:gd name="connsiteY21" fmla="*/ 438150 h 2198914"/>
                  <a:gd name="connsiteX22" fmla="*/ 418035 w 878127"/>
                  <a:gd name="connsiteY22" fmla="*/ 299601 h 2198914"/>
                  <a:gd name="connsiteX23" fmla="*/ 307522 w 878127"/>
                  <a:gd name="connsiteY23" fmla="*/ 146957 h 2198914"/>
                  <a:gd name="connsiteX24" fmla="*/ 250372 w 878127"/>
                  <a:gd name="connsiteY24" fmla="*/ 76200 h 2198914"/>
                  <a:gd name="connsiteX25" fmla="*/ 198665 w 878127"/>
                  <a:gd name="connsiteY25" fmla="*/ 0 h 2198914"/>
                  <a:gd name="connsiteX26" fmla="*/ 141515 w 878127"/>
                  <a:gd name="connsiteY26" fmla="*/ 48985 h 2198914"/>
                  <a:gd name="connsiteX27" fmla="*/ 106136 w 878127"/>
                  <a:gd name="connsiteY27" fmla="*/ 95250 h 2198914"/>
                  <a:gd name="connsiteX28" fmla="*/ 51707 w 878127"/>
                  <a:gd name="connsiteY28" fmla="*/ 100693 h 2198914"/>
                  <a:gd name="connsiteX29" fmla="*/ 0 w 878127"/>
                  <a:gd name="connsiteY29" fmla="*/ 51707 h 2198914"/>
                  <a:gd name="connsiteX0" fmla="*/ 0 w 879547"/>
                  <a:gd name="connsiteY0" fmla="*/ 51707 h 2198914"/>
                  <a:gd name="connsiteX1" fmla="*/ 0 w 879547"/>
                  <a:gd name="connsiteY1" fmla="*/ 51707 h 2198914"/>
                  <a:gd name="connsiteX2" fmla="*/ 133350 w 879547"/>
                  <a:gd name="connsiteY2" fmla="*/ 566057 h 2198914"/>
                  <a:gd name="connsiteX3" fmla="*/ 420516 w 879547"/>
                  <a:gd name="connsiteY3" fmla="*/ 1262904 h 2198914"/>
                  <a:gd name="connsiteX4" fmla="*/ 427265 w 879547"/>
                  <a:gd name="connsiteY4" fmla="*/ 1586593 h 2198914"/>
                  <a:gd name="connsiteX5" fmla="*/ 383722 w 879547"/>
                  <a:gd name="connsiteY5" fmla="*/ 2049235 h 2198914"/>
                  <a:gd name="connsiteX6" fmla="*/ 527957 w 879547"/>
                  <a:gd name="connsiteY6" fmla="*/ 2198914 h 2198914"/>
                  <a:gd name="connsiteX7" fmla="*/ 579665 w 879547"/>
                  <a:gd name="connsiteY7" fmla="*/ 2177143 h 2198914"/>
                  <a:gd name="connsiteX8" fmla="*/ 636815 w 879547"/>
                  <a:gd name="connsiteY8" fmla="*/ 1994807 h 2198914"/>
                  <a:gd name="connsiteX9" fmla="*/ 702129 w 879547"/>
                  <a:gd name="connsiteY9" fmla="*/ 1853293 h 2198914"/>
                  <a:gd name="connsiteX10" fmla="*/ 710293 w 879547"/>
                  <a:gd name="connsiteY10" fmla="*/ 1709057 h 2198914"/>
                  <a:gd name="connsiteX11" fmla="*/ 710293 w 879547"/>
                  <a:gd name="connsiteY11" fmla="*/ 1553935 h 2198914"/>
                  <a:gd name="connsiteX12" fmla="*/ 715736 w 879547"/>
                  <a:gd name="connsiteY12" fmla="*/ 1488621 h 2198914"/>
                  <a:gd name="connsiteX13" fmla="*/ 770165 w 879547"/>
                  <a:gd name="connsiteY13" fmla="*/ 1475014 h 2198914"/>
                  <a:gd name="connsiteX14" fmla="*/ 846365 w 879547"/>
                  <a:gd name="connsiteY14" fmla="*/ 1469571 h 2198914"/>
                  <a:gd name="connsiteX15" fmla="*/ 875827 w 879547"/>
                  <a:gd name="connsiteY15" fmla="*/ 1401291 h 2198914"/>
                  <a:gd name="connsiteX16" fmla="*/ 876300 w 879547"/>
                  <a:gd name="connsiteY16" fmla="*/ 1314450 h 2198914"/>
                  <a:gd name="connsiteX17" fmla="*/ 850032 w 879547"/>
                  <a:gd name="connsiteY17" fmla="*/ 1173181 h 2198914"/>
                  <a:gd name="connsiteX18" fmla="*/ 799509 w 879547"/>
                  <a:gd name="connsiteY18" fmla="*/ 1015255 h 2198914"/>
                  <a:gd name="connsiteX19" fmla="*/ 734786 w 879547"/>
                  <a:gd name="connsiteY19" fmla="*/ 882122 h 2198914"/>
                  <a:gd name="connsiteX20" fmla="*/ 640009 w 879547"/>
                  <a:gd name="connsiteY20" fmla="*/ 680655 h 2198914"/>
                  <a:gd name="connsiteX21" fmla="*/ 508907 w 879547"/>
                  <a:gd name="connsiteY21" fmla="*/ 438150 h 2198914"/>
                  <a:gd name="connsiteX22" fmla="*/ 418035 w 879547"/>
                  <a:gd name="connsiteY22" fmla="*/ 299601 h 2198914"/>
                  <a:gd name="connsiteX23" fmla="*/ 307522 w 879547"/>
                  <a:gd name="connsiteY23" fmla="*/ 146957 h 2198914"/>
                  <a:gd name="connsiteX24" fmla="*/ 250372 w 879547"/>
                  <a:gd name="connsiteY24" fmla="*/ 76200 h 2198914"/>
                  <a:gd name="connsiteX25" fmla="*/ 198665 w 879547"/>
                  <a:gd name="connsiteY25" fmla="*/ 0 h 2198914"/>
                  <a:gd name="connsiteX26" fmla="*/ 141515 w 879547"/>
                  <a:gd name="connsiteY26" fmla="*/ 48985 h 2198914"/>
                  <a:gd name="connsiteX27" fmla="*/ 106136 w 879547"/>
                  <a:gd name="connsiteY27" fmla="*/ 95250 h 2198914"/>
                  <a:gd name="connsiteX28" fmla="*/ 51707 w 879547"/>
                  <a:gd name="connsiteY28" fmla="*/ 100693 h 2198914"/>
                  <a:gd name="connsiteX29" fmla="*/ 0 w 879547"/>
                  <a:gd name="connsiteY29" fmla="*/ 51707 h 2198914"/>
                  <a:gd name="connsiteX0" fmla="*/ 0 w 879547"/>
                  <a:gd name="connsiteY0" fmla="*/ 51707 h 2198914"/>
                  <a:gd name="connsiteX1" fmla="*/ 0 w 879547"/>
                  <a:gd name="connsiteY1" fmla="*/ 51707 h 2198914"/>
                  <a:gd name="connsiteX2" fmla="*/ 133350 w 879547"/>
                  <a:gd name="connsiteY2" fmla="*/ 566057 h 2198914"/>
                  <a:gd name="connsiteX3" fmla="*/ 420516 w 879547"/>
                  <a:gd name="connsiteY3" fmla="*/ 1262904 h 2198914"/>
                  <a:gd name="connsiteX4" fmla="*/ 427265 w 879547"/>
                  <a:gd name="connsiteY4" fmla="*/ 1586593 h 2198914"/>
                  <a:gd name="connsiteX5" fmla="*/ 383722 w 879547"/>
                  <a:gd name="connsiteY5" fmla="*/ 2049235 h 2198914"/>
                  <a:gd name="connsiteX6" fmla="*/ 527957 w 879547"/>
                  <a:gd name="connsiteY6" fmla="*/ 2198914 h 2198914"/>
                  <a:gd name="connsiteX7" fmla="*/ 579665 w 879547"/>
                  <a:gd name="connsiteY7" fmla="*/ 2177143 h 2198914"/>
                  <a:gd name="connsiteX8" fmla="*/ 636815 w 879547"/>
                  <a:gd name="connsiteY8" fmla="*/ 1994807 h 2198914"/>
                  <a:gd name="connsiteX9" fmla="*/ 702129 w 879547"/>
                  <a:gd name="connsiteY9" fmla="*/ 1853293 h 2198914"/>
                  <a:gd name="connsiteX10" fmla="*/ 710293 w 879547"/>
                  <a:gd name="connsiteY10" fmla="*/ 1709057 h 2198914"/>
                  <a:gd name="connsiteX11" fmla="*/ 677159 w 879547"/>
                  <a:gd name="connsiteY11" fmla="*/ 1504461 h 2198914"/>
                  <a:gd name="connsiteX12" fmla="*/ 715736 w 879547"/>
                  <a:gd name="connsiteY12" fmla="*/ 1488621 h 2198914"/>
                  <a:gd name="connsiteX13" fmla="*/ 770165 w 879547"/>
                  <a:gd name="connsiteY13" fmla="*/ 1475014 h 2198914"/>
                  <a:gd name="connsiteX14" fmla="*/ 846365 w 879547"/>
                  <a:gd name="connsiteY14" fmla="*/ 1469571 h 2198914"/>
                  <a:gd name="connsiteX15" fmla="*/ 875827 w 879547"/>
                  <a:gd name="connsiteY15" fmla="*/ 1401291 h 2198914"/>
                  <a:gd name="connsiteX16" fmla="*/ 876300 w 879547"/>
                  <a:gd name="connsiteY16" fmla="*/ 1314450 h 2198914"/>
                  <a:gd name="connsiteX17" fmla="*/ 850032 w 879547"/>
                  <a:gd name="connsiteY17" fmla="*/ 1173181 h 2198914"/>
                  <a:gd name="connsiteX18" fmla="*/ 799509 w 879547"/>
                  <a:gd name="connsiteY18" fmla="*/ 1015255 h 2198914"/>
                  <a:gd name="connsiteX19" fmla="*/ 734786 w 879547"/>
                  <a:gd name="connsiteY19" fmla="*/ 882122 h 2198914"/>
                  <a:gd name="connsiteX20" fmla="*/ 640009 w 879547"/>
                  <a:gd name="connsiteY20" fmla="*/ 680655 h 2198914"/>
                  <a:gd name="connsiteX21" fmla="*/ 508907 w 879547"/>
                  <a:gd name="connsiteY21" fmla="*/ 438150 h 2198914"/>
                  <a:gd name="connsiteX22" fmla="*/ 418035 w 879547"/>
                  <a:gd name="connsiteY22" fmla="*/ 299601 h 2198914"/>
                  <a:gd name="connsiteX23" fmla="*/ 307522 w 879547"/>
                  <a:gd name="connsiteY23" fmla="*/ 146957 h 2198914"/>
                  <a:gd name="connsiteX24" fmla="*/ 250372 w 879547"/>
                  <a:gd name="connsiteY24" fmla="*/ 76200 h 2198914"/>
                  <a:gd name="connsiteX25" fmla="*/ 198665 w 879547"/>
                  <a:gd name="connsiteY25" fmla="*/ 0 h 2198914"/>
                  <a:gd name="connsiteX26" fmla="*/ 141515 w 879547"/>
                  <a:gd name="connsiteY26" fmla="*/ 48985 h 2198914"/>
                  <a:gd name="connsiteX27" fmla="*/ 106136 w 879547"/>
                  <a:gd name="connsiteY27" fmla="*/ 95250 h 2198914"/>
                  <a:gd name="connsiteX28" fmla="*/ 51707 w 879547"/>
                  <a:gd name="connsiteY28" fmla="*/ 100693 h 2198914"/>
                  <a:gd name="connsiteX29" fmla="*/ 0 w 879547"/>
                  <a:gd name="connsiteY29" fmla="*/ 51707 h 2198914"/>
                  <a:gd name="connsiteX0" fmla="*/ 0 w 879547"/>
                  <a:gd name="connsiteY0" fmla="*/ 51707 h 2198914"/>
                  <a:gd name="connsiteX1" fmla="*/ 0 w 879547"/>
                  <a:gd name="connsiteY1" fmla="*/ 51707 h 2198914"/>
                  <a:gd name="connsiteX2" fmla="*/ 133350 w 879547"/>
                  <a:gd name="connsiteY2" fmla="*/ 566057 h 2198914"/>
                  <a:gd name="connsiteX3" fmla="*/ 420516 w 879547"/>
                  <a:gd name="connsiteY3" fmla="*/ 1262904 h 2198914"/>
                  <a:gd name="connsiteX4" fmla="*/ 427265 w 879547"/>
                  <a:gd name="connsiteY4" fmla="*/ 1586593 h 2198914"/>
                  <a:gd name="connsiteX5" fmla="*/ 383722 w 879547"/>
                  <a:gd name="connsiteY5" fmla="*/ 2049235 h 2198914"/>
                  <a:gd name="connsiteX6" fmla="*/ 527957 w 879547"/>
                  <a:gd name="connsiteY6" fmla="*/ 2198914 h 2198914"/>
                  <a:gd name="connsiteX7" fmla="*/ 579665 w 879547"/>
                  <a:gd name="connsiteY7" fmla="*/ 2177143 h 2198914"/>
                  <a:gd name="connsiteX8" fmla="*/ 636815 w 879547"/>
                  <a:gd name="connsiteY8" fmla="*/ 1994807 h 2198914"/>
                  <a:gd name="connsiteX9" fmla="*/ 702129 w 879547"/>
                  <a:gd name="connsiteY9" fmla="*/ 1853293 h 2198914"/>
                  <a:gd name="connsiteX10" fmla="*/ 710293 w 879547"/>
                  <a:gd name="connsiteY10" fmla="*/ 1709057 h 2198914"/>
                  <a:gd name="connsiteX11" fmla="*/ 677159 w 879547"/>
                  <a:gd name="connsiteY11" fmla="*/ 1504461 h 2198914"/>
                  <a:gd name="connsiteX12" fmla="*/ 715736 w 879547"/>
                  <a:gd name="connsiteY12" fmla="*/ 1488621 h 2198914"/>
                  <a:gd name="connsiteX13" fmla="*/ 776792 w 879547"/>
                  <a:gd name="connsiteY13" fmla="*/ 1502500 h 2198914"/>
                  <a:gd name="connsiteX14" fmla="*/ 846365 w 879547"/>
                  <a:gd name="connsiteY14" fmla="*/ 1469571 h 2198914"/>
                  <a:gd name="connsiteX15" fmla="*/ 875827 w 879547"/>
                  <a:gd name="connsiteY15" fmla="*/ 1401291 h 2198914"/>
                  <a:gd name="connsiteX16" fmla="*/ 876300 w 879547"/>
                  <a:gd name="connsiteY16" fmla="*/ 1314450 h 2198914"/>
                  <a:gd name="connsiteX17" fmla="*/ 850032 w 879547"/>
                  <a:gd name="connsiteY17" fmla="*/ 1173181 h 2198914"/>
                  <a:gd name="connsiteX18" fmla="*/ 799509 w 879547"/>
                  <a:gd name="connsiteY18" fmla="*/ 1015255 h 2198914"/>
                  <a:gd name="connsiteX19" fmla="*/ 734786 w 879547"/>
                  <a:gd name="connsiteY19" fmla="*/ 882122 h 2198914"/>
                  <a:gd name="connsiteX20" fmla="*/ 640009 w 879547"/>
                  <a:gd name="connsiteY20" fmla="*/ 680655 h 2198914"/>
                  <a:gd name="connsiteX21" fmla="*/ 508907 w 879547"/>
                  <a:gd name="connsiteY21" fmla="*/ 438150 h 2198914"/>
                  <a:gd name="connsiteX22" fmla="*/ 418035 w 879547"/>
                  <a:gd name="connsiteY22" fmla="*/ 299601 h 2198914"/>
                  <a:gd name="connsiteX23" fmla="*/ 307522 w 879547"/>
                  <a:gd name="connsiteY23" fmla="*/ 146957 h 2198914"/>
                  <a:gd name="connsiteX24" fmla="*/ 250372 w 879547"/>
                  <a:gd name="connsiteY24" fmla="*/ 76200 h 2198914"/>
                  <a:gd name="connsiteX25" fmla="*/ 198665 w 879547"/>
                  <a:gd name="connsiteY25" fmla="*/ 0 h 2198914"/>
                  <a:gd name="connsiteX26" fmla="*/ 141515 w 879547"/>
                  <a:gd name="connsiteY26" fmla="*/ 48985 h 2198914"/>
                  <a:gd name="connsiteX27" fmla="*/ 106136 w 879547"/>
                  <a:gd name="connsiteY27" fmla="*/ 95250 h 2198914"/>
                  <a:gd name="connsiteX28" fmla="*/ 51707 w 879547"/>
                  <a:gd name="connsiteY28" fmla="*/ 100693 h 2198914"/>
                  <a:gd name="connsiteX29" fmla="*/ 0 w 879547"/>
                  <a:gd name="connsiteY29" fmla="*/ 51707 h 2198914"/>
                  <a:gd name="connsiteX0" fmla="*/ 0 w 879547"/>
                  <a:gd name="connsiteY0" fmla="*/ 51707 h 2198914"/>
                  <a:gd name="connsiteX1" fmla="*/ 0 w 879547"/>
                  <a:gd name="connsiteY1" fmla="*/ 51707 h 2198914"/>
                  <a:gd name="connsiteX2" fmla="*/ 133350 w 879547"/>
                  <a:gd name="connsiteY2" fmla="*/ 566057 h 2198914"/>
                  <a:gd name="connsiteX3" fmla="*/ 420516 w 879547"/>
                  <a:gd name="connsiteY3" fmla="*/ 1262904 h 2198914"/>
                  <a:gd name="connsiteX4" fmla="*/ 427265 w 879547"/>
                  <a:gd name="connsiteY4" fmla="*/ 1586593 h 2198914"/>
                  <a:gd name="connsiteX5" fmla="*/ 383722 w 879547"/>
                  <a:gd name="connsiteY5" fmla="*/ 2049235 h 2198914"/>
                  <a:gd name="connsiteX6" fmla="*/ 527957 w 879547"/>
                  <a:gd name="connsiteY6" fmla="*/ 2198914 h 2198914"/>
                  <a:gd name="connsiteX7" fmla="*/ 579665 w 879547"/>
                  <a:gd name="connsiteY7" fmla="*/ 2177143 h 2198914"/>
                  <a:gd name="connsiteX8" fmla="*/ 636815 w 879547"/>
                  <a:gd name="connsiteY8" fmla="*/ 1994807 h 2198914"/>
                  <a:gd name="connsiteX9" fmla="*/ 702129 w 879547"/>
                  <a:gd name="connsiteY9" fmla="*/ 1853293 h 2198914"/>
                  <a:gd name="connsiteX10" fmla="*/ 710293 w 879547"/>
                  <a:gd name="connsiteY10" fmla="*/ 1709057 h 2198914"/>
                  <a:gd name="connsiteX11" fmla="*/ 677159 w 879547"/>
                  <a:gd name="connsiteY11" fmla="*/ 1504461 h 2198914"/>
                  <a:gd name="connsiteX12" fmla="*/ 710766 w 879547"/>
                  <a:gd name="connsiteY12" fmla="*/ 1491369 h 2198914"/>
                  <a:gd name="connsiteX13" fmla="*/ 776792 w 879547"/>
                  <a:gd name="connsiteY13" fmla="*/ 1502500 h 2198914"/>
                  <a:gd name="connsiteX14" fmla="*/ 846365 w 879547"/>
                  <a:gd name="connsiteY14" fmla="*/ 1469571 h 2198914"/>
                  <a:gd name="connsiteX15" fmla="*/ 875827 w 879547"/>
                  <a:gd name="connsiteY15" fmla="*/ 1401291 h 2198914"/>
                  <a:gd name="connsiteX16" fmla="*/ 876300 w 879547"/>
                  <a:gd name="connsiteY16" fmla="*/ 1314450 h 2198914"/>
                  <a:gd name="connsiteX17" fmla="*/ 850032 w 879547"/>
                  <a:gd name="connsiteY17" fmla="*/ 1173181 h 2198914"/>
                  <a:gd name="connsiteX18" fmla="*/ 799509 w 879547"/>
                  <a:gd name="connsiteY18" fmla="*/ 1015255 h 2198914"/>
                  <a:gd name="connsiteX19" fmla="*/ 734786 w 879547"/>
                  <a:gd name="connsiteY19" fmla="*/ 882122 h 2198914"/>
                  <a:gd name="connsiteX20" fmla="*/ 640009 w 879547"/>
                  <a:gd name="connsiteY20" fmla="*/ 680655 h 2198914"/>
                  <a:gd name="connsiteX21" fmla="*/ 508907 w 879547"/>
                  <a:gd name="connsiteY21" fmla="*/ 438150 h 2198914"/>
                  <a:gd name="connsiteX22" fmla="*/ 418035 w 879547"/>
                  <a:gd name="connsiteY22" fmla="*/ 299601 h 2198914"/>
                  <a:gd name="connsiteX23" fmla="*/ 307522 w 879547"/>
                  <a:gd name="connsiteY23" fmla="*/ 146957 h 2198914"/>
                  <a:gd name="connsiteX24" fmla="*/ 250372 w 879547"/>
                  <a:gd name="connsiteY24" fmla="*/ 76200 h 2198914"/>
                  <a:gd name="connsiteX25" fmla="*/ 198665 w 879547"/>
                  <a:gd name="connsiteY25" fmla="*/ 0 h 2198914"/>
                  <a:gd name="connsiteX26" fmla="*/ 141515 w 879547"/>
                  <a:gd name="connsiteY26" fmla="*/ 48985 h 2198914"/>
                  <a:gd name="connsiteX27" fmla="*/ 106136 w 879547"/>
                  <a:gd name="connsiteY27" fmla="*/ 95250 h 2198914"/>
                  <a:gd name="connsiteX28" fmla="*/ 51707 w 879547"/>
                  <a:gd name="connsiteY28" fmla="*/ 100693 h 2198914"/>
                  <a:gd name="connsiteX29" fmla="*/ 0 w 879547"/>
                  <a:gd name="connsiteY29" fmla="*/ 51707 h 2198914"/>
                  <a:gd name="connsiteX0" fmla="*/ 0 w 879547"/>
                  <a:gd name="connsiteY0" fmla="*/ 51707 h 2198914"/>
                  <a:gd name="connsiteX1" fmla="*/ 0 w 879547"/>
                  <a:gd name="connsiteY1" fmla="*/ 51707 h 2198914"/>
                  <a:gd name="connsiteX2" fmla="*/ 133350 w 879547"/>
                  <a:gd name="connsiteY2" fmla="*/ 566057 h 2198914"/>
                  <a:gd name="connsiteX3" fmla="*/ 420516 w 879547"/>
                  <a:gd name="connsiteY3" fmla="*/ 1262904 h 2198914"/>
                  <a:gd name="connsiteX4" fmla="*/ 427265 w 879547"/>
                  <a:gd name="connsiteY4" fmla="*/ 1586593 h 2198914"/>
                  <a:gd name="connsiteX5" fmla="*/ 383722 w 879547"/>
                  <a:gd name="connsiteY5" fmla="*/ 2049235 h 2198914"/>
                  <a:gd name="connsiteX6" fmla="*/ 527957 w 879547"/>
                  <a:gd name="connsiteY6" fmla="*/ 2198914 h 2198914"/>
                  <a:gd name="connsiteX7" fmla="*/ 579665 w 879547"/>
                  <a:gd name="connsiteY7" fmla="*/ 2177143 h 2198914"/>
                  <a:gd name="connsiteX8" fmla="*/ 636815 w 879547"/>
                  <a:gd name="connsiteY8" fmla="*/ 1994807 h 2198914"/>
                  <a:gd name="connsiteX9" fmla="*/ 702129 w 879547"/>
                  <a:gd name="connsiteY9" fmla="*/ 1853293 h 2198914"/>
                  <a:gd name="connsiteX10" fmla="*/ 710293 w 879547"/>
                  <a:gd name="connsiteY10" fmla="*/ 1709057 h 2198914"/>
                  <a:gd name="connsiteX11" fmla="*/ 677159 w 879547"/>
                  <a:gd name="connsiteY11" fmla="*/ 1504461 h 2198914"/>
                  <a:gd name="connsiteX12" fmla="*/ 776792 w 879547"/>
                  <a:gd name="connsiteY12" fmla="*/ 1502500 h 2198914"/>
                  <a:gd name="connsiteX13" fmla="*/ 846365 w 879547"/>
                  <a:gd name="connsiteY13" fmla="*/ 1469571 h 2198914"/>
                  <a:gd name="connsiteX14" fmla="*/ 875827 w 879547"/>
                  <a:gd name="connsiteY14" fmla="*/ 1401291 h 2198914"/>
                  <a:gd name="connsiteX15" fmla="*/ 876300 w 879547"/>
                  <a:gd name="connsiteY15" fmla="*/ 1314450 h 2198914"/>
                  <a:gd name="connsiteX16" fmla="*/ 850032 w 879547"/>
                  <a:gd name="connsiteY16" fmla="*/ 1173181 h 2198914"/>
                  <a:gd name="connsiteX17" fmla="*/ 799509 w 879547"/>
                  <a:gd name="connsiteY17" fmla="*/ 1015255 h 2198914"/>
                  <a:gd name="connsiteX18" fmla="*/ 734786 w 879547"/>
                  <a:gd name="connsiteY18" fmla="*/ 882122 h 2198914"/>
                  <a:gd name="connsiteX19" fmla="*/ 640009 w 879547"/>
                  <a:gd name="connsiteY19" fmla="*/ 680655 h 2198914"/>
                  <a:gd name="connsiteX20" fmla="*/ 508907 w 879547"/>
                  <a:gd name="connsiteY20" fmla="*/ 438150 h 2198914"/>
                  <a:gd name="connsiteX21" fmla="*/ 418035 w 879547"/>
                  <a:gd name="connsiteY21" fmla="*/ 299601 h 2198914"/>
                  <a:gd name="connsiteX22" fmla="*/ 307522 w 879547"/>
                  <a:gd name="connsiteY22" fmla="*/ 146957 h 2198914"/>
                  <a:gd name="connsiteX23" fmla="*/ 250372 w 879547"/>
                  <a:gd name="connsiteY23" fmla="*/ 76200 h 2198914"/>
                  <a:gd name="connsiteX24" fmla="*/ 198665 w 879547"/>
                  <a:gd name="connsiteY24" fmla="*/ 0 h 2198914"/>
                  <a:gd name="connsiteX25" fmla="*/ 141515 w 879547"/>
                  <a:gd name="connsiteY25" fmla="*/ 48985 h 2198914"/>
                  <a:gd name="connsiteX26" fmla="*/ 106136 w 879547"/>
                  <a:gd name="connsiteY26" fmla="*/ 95250 h 2198914"/>
                  <a:gd name="connsiteX27" fmla="*/ 51707 w 879547"/>
                  <a:gd name="connsiteY27" fmla="*/ 100693 h 2198914"/>
                  <a:gd name="connsiteX28" fmla="*/ 0 w 879547"/>
                  <a:gd name="connsiteY28" fmla="*/ 51707 h 2198914"/>
                  <a:gd name="connsiteX0" fmla="*/ 0 w 879547"/>
                  <a:gd name="connsiteY0" fmla="*/ 51707 h 2198914"/>
                  <a:gd name="connsiteX1" fmla="*/ 0 w 879547"/>
                  <a:gd name="connsiteY1" fmla="*/ 51707 h 2198914"/>
                  <a:gd name="connsiteX2" fmla="*/ 133350 w 879547"/>
                  <a:gd name="connsiteY2" fmla="*/ 566057 h 2198914"/>
                  <a:gd name="connsiteX3" fmla="*/ 420516 w 879547"/>
                  <a:gd name="connsiteY3" fmla="*/ 1262904 h 2198914"/>
                  <a:gd name="connsiteX4" fmla="*/ 427265 w 879547"/>
                  <a:gd name="connsiteY4" fmla="*/ 1586593 h 2198914"/>
                  <a:gd name="connsiteX5" fmla="*/ 383722 w 879547"/>
                  <a:gd name="connsiteY5" fmla="*/ 2049235 h 2198914"/>
                  <a:gd name="connsiteX6" fmla="*/ 527957 w 879547"/>
                  <a:gd name="connsiteY6" fmla="*/ 2198914 h 2198914"/>
                  <a:gd name="connsiteX7" fmla="*/ 579665 w 879547"/>
                  <a:gd name="connsiteY7" fmla="*/ 2177143 h 2198914"/>
                  <a:gd name="connsiteX8" fmla="*/ 643442 w 879547"/>
                  <a:gd name="connsiteY8" fmla="*/ 2008550 h 2198914"/>
                  <a:gd name="connsiteX9" fmla="*/ 702129 w 879547"/>
                  <a:gd name="connsiteY9" fmla="*/ 1853293 h 2198914"/>
                  <a:gd name="connsiteX10" fmla="*/ 710293 w 879547"/>
                  <a:gd name="connsiteY10" fmla="*/ 1709057 h 2198914"/>
                  <a:gd name="connsiteX11" fmla="*/ 677159 w 879547"/>
                  <a:gd name="connsiteY11" fmla="*/ 1504461 h 2198914"/>
                  <a:gd name="connsiteX12" fmla="*/ 776792 w 879547"/>
                  <a:gd name="connsiteY12" fmla="*/ 1502500 h 2198914"/>
                  <a:gd name="connsiteX13" fmla="*/ 846365 w 879547"/>
                  <a:gd name="connsiteY13" fmla="*/ 1469571 h 2198914"/>
                  <a:gd name="connsiteX14" fmla="*/ 875827 w 879547"/>
                  <a:gd name="connsiteY14" fmla="*/ 1401291 h 2198914"/>
                  <a:gd name="connsiteX15" fmla="*/ 876300 w 879547"/>
                  <a:gd name="connsiteY15" fmla="*/ 1314450 h 2198914"/>
                  <a:gd name="connsiteX16" fmla="*/ 850032 w 879547"/>
                  <a:gd name="connsiteY16" fmla="*/ 1173181 h 2198914"/>
                  <a:gd name="connsiteX17" fmla="*/ 799509 w 879547"/>
                  <a:gd name="connsiteY17" fmla="*/ 1015255 h 2198914"/>
                  <a:gd name="connsiteX18" fmla="*/ 734786 w 879547"/>
                  <a:gd name="connsiteY18" fmla="*/ 882122 h 2198914"/>
                  <a:gd name="connsiteX19" fmla="*/ 640009 w 879547"/>
                  <a:gd name="connsiteY19" fmla="*/ 680655 h 2198914"/>
                  <a:gd name="connsiteX20" fmla="*/ 508907 w 879547"/>
                  <a:gd name="connsiteY20" fmla="*/ 438150 h 2198914"/>
                  <a:gd name="connsiteX21" fmla="*/ 418035 w 879547"/>
                  <a:gd name="connsiteY21" fmla="*/ 299601 h 2198914"/>
                  <a:gd name="connsiteX22" fmla="*/ 307522 w 879547"/>
                  <a:gd name="connsiteY22" fmla="*/ 146957 h 2198914"/>
                  <a:gd name="connsiteX23" fmla="*/ 250372 w 879547"/>
                  <a:gd name="connsiteY23" fmla="*/ 76200 h 2198914"/>
                  <a:gd name="connsiteX24" fmla="*/ 198665 w 879547"/>
                  <a:gd name="connsiteY24" fmla="*/ 0 h 2198914"/>
                  <a:gd name="connsiteX25" fmla="*/ 141515 w 879547"/>
                  <a:gd name="connsiteY25" fmla="*/ 48985 h 2198914"/>
                  <a:gd name="connsiteX26" fmla="*/ 106136 w 879547"/>
                  <a:gd name="connsiteY26" fmla="*/ 95250 h 2198914"/>
                  <a:gd name="connsiteX27" fmla="*/ 51707 w 879547"/>
                  <a:gd name="connsiteY27" fmla="*/ 100693 h 2198914"/>
                  <a:gd name="connsiteX28" fmla="*/ 0 w 879547"/>
                  <a:gd name="connsiteY28" fmla="*/ 51707 h 2198914"/>
                  <a:gd name="connsiteX0" fmla="*/ 0 w 879547"/>
                  <a:gd name="connsiteY0" fmla="*/ 51707 h 2198914"/>
                  <a:gd name="connsiteX1" fmla="*/ 0 w 879547"/>
                  <a:gd name="connsiteY1" fmla="*/ 51707 h 2198914"/>
                  <a:gd name="connsiteX2" fmla="*/ 133350 w 879547"/>
                  <a:gd name="connsiteY2" fmla="*/ 566057 h 2198914"/>
                  <a:gd name="connsiteX3" fmla="*/ 420516 w 879547"/>
                  <a:gd name="connsiteY3" fmla="*/ 1262904 h 2198914"/>
                  <a:gd name="connsiteX4" fmla="*/ 427265 w 879547"/>
                  <a:gd name="connsiteY4" fmla="*/ 1586593 h 2198914"/>
                  <a:gd name="connsiteX5" fmla="*/ 383722 w 879547"/>
                  <a:gd name="connsiteY5" fmla="*/ 2049235 h 2198914"/>
                  <a:gd name="connsiteX6" fmla="*/ 527957 w 879547"/>
                  <a:gd name="connsiteY6" fmla="*/ 2198914 h 2198914"/>
                  <a:gd name="connsiteX7" fmla="*/ 579665 w 879547"/>
                  <a:gd name="connsiteY7" fmla="*/ 2177143 h 2198914"/>
                  <a:gd name="connsiteX8" fmla="*/ 643442 w 879547"/>
                  <a:gd name="connsiteY8" fmla="*/ 2008550 h 2198914"/>
                  <a:gd name="connsiteX9" fmla="*/ 702129 w 879547"/>
                  <a:gd name="connsiteY9" fmla="*/ 1853293 h 2198914"/>
                  <a:gd name="connsiteX10" fmla="*/ 710293 w 879547"/>
                  <a:gd name="connsiteY10" fmla="*/ 1709057 h 2198914"/>
                  <a:gd name="connsiteX11" fmla="*/ 678815 w 879547"/>
                  <a:gd name="connsiteY11" fmla="*/ 1487970 h 2198914"/>
                  <a:gd name="connsiteX12" fmla="*/ 776792 w 879547"/>
                  <a:gd name="connsiteY12" fmla="*/ 1502500 h 2198914"/>
                  <a:gd name="connsiteX13" fmla="*/ 846365 w 879547"/>
                  <a:gd name="connsiteY13" fmla="*/ 1469571 h 2198914"/>
                  <a:gd name="connsiteX14" fmla="*/ 875827 w 879547"/>
                  <a:gd name="connsiteY14" fmla="*/ 1401291 h 2198914"/>
                  <a:gd name="connsiteX15" fmla="*/ 876300 w 879547"/>
                  <a:gd name="connsiteY15" fmla="*/ 1314450 h 2198914"/>
                  <a:gd name="connsiteX16" fmla="*/ 850032 w 879547"/>
                  <a:gd name="connsiteY16" fmla="*/ 1173181 h 2198914"/>
                  <a:gd name="connsiteX17" fmla="*/ 799509 w 879547"/>
                  <a:gd name="connsiteY17" fmla="*/ 1015255 h 2198914"/>
                  <a:gd name="connsiteX18" fmla="*/ 734786 w 879547"/>
                  <a:gd name="connsiteY18" fmla="*/ 882122 h 2198914"/>
                  <a:gd name="connsiteX19" fmla="*/ 640009 w 879547"/>
                  <a:gd name="connsiteY19" fmla="*/ 680655 h 2198914"/>
                  <a:gd name="connsiteX20" fmla="*/ 508907 w 879547"/>
                  <a:gd name="connsiteY20" fmla="*/ 438150 h 2198914"/>
                  <a:gd name="connsiteX21" fmla="*/ 418035 w 879547"/>
                  <a:gd name="connsiteY21" fmla="*/ 299601 h 2198914"/>
                  <a:gd name="connsiteX22" fmla="*/ 307522 w 879547"/>
                  <a:gd name="connsiteY22" fmla="*/ 146957 h 2198914"/>
                  <a:gd name="connsiteX23" fmla="*/ 250372 w 879547"/>
                  <a:gd name="connsiteY23" fmla="*/ 76200 h 2198914"/>
                  <a:gd name="connsiteX24" fmla="*/ 198665 w 879547"/>
                  <a:gd name="connsiteY24" fmla="*/ 0 h 2198914"/>
                  <a:gd name="connsiteX25" fmla="*/ 141515 w 879547"/>
                  <a:gd name="connsiteY25" fmla="*/ 48985 h 2198914"/>
                  <a:gd name="connsiteX26" fmla="*/ 106136 w 879547"/>
                  <a:gd name="connsiteY26" fmla="*/ 95250 h 2198914"/>
                  <a:gd name="connsiteX27" fmla="*/ 51707 w 879547"/>
                  <a:gd name="connsiteY27" fmla="*/ 100693 h 2198914"/>
                  <a:gd name="connsiteX28" fmla="*/ 0 w 879547"/>
                  <a:gd name="connsiteY28" fmla="*/ 51707 h 2198914"/>
                  <a:gd name="connsiteX0" fmla="*/ 0 w 879547"/>
                  <a:gd name="connsiteY0" fmla="*/ 51707 h 2198914"/>
                  <a:gd name="connsiteX1" fmla="*/ 0 w 879547"/>
                  <a:gd name="connsiteY1" fmla="*/ 51707 h 2198914"/>
                  <a:gd name="connsiteX2" fmla="*/ 133350 w 879547"/>
                  <a:gd name="connsiteY2" fmla="*/ 566057 h 2198914"/>
                  <a:gd name="connsiteX3" fmla="*/ 420516 w 879547"/>
                  <a:gd name="connsiteY3" fmla="*/ 1262904 h 2198914"/>
                  <a:gd name="connsiteX4" fmla="*/ 427265 w 879547"/>
                  <a:gd name="connsiteY4" fmla="*/ 1586593 h 2198914"/>
                  <a:gd name="connsiteX5" fmla="*/ 383722 w 879547"/>
                  <a:gd name="connsiteY5" fmla="*/ 2049235 h 2198914"/>
                  <a:gd name="connsiteX6" fmla="*/ 527957 w 879547"/>
                  <a:gd name="connsiteY6" fmla="*/ 2198914 h 2198914"/>
                  <a:gd name="connsiteX7" fmla="*/ 579665 w 879547"/>
                  <a:gd name="connsiteY7" fmla="*/ 2177143 h 2198914"/>
                  <a:gd name="connsiteX8" fmla="*/ 643442 w 879547"/>
                  <a:gd name="connsiteY8" fmla="*/ 2008550 h 2198914"/>
                  <a:gd name="connsiteX9" fmla="*/ 702129 w 879547"/>
                  <a:gd name="connsiteY9" fmla="*/ 1853293 h 2198914"/>
                  <a:gd name="connsiteX10" fmla="*/ 710293 w 879547"/>
                  <a:gd name="connsiteY10" fmla="*/ 1709057 h 2198914"/>
                  <a:gd name="connsiteX11" fmla="*/ 678815 w 879547"/>
                  <a:gd name="connsiteY11" fmla="*/ 1487970 h 2198914"/>
                  <a:gd name="connsiteX12" fmla="*/ 778449 w 879547"/>
                  <a:gd name="connsiteY12" fmla="*/ 1491505 h 2198914"/>
                  <a:gd name="connsiteX13" fmla="*/ 846365 w 879547"/>
                  <a:gd name="connsiteY13" fmla="*/ 1469571 h 2198914"/>
                  <a:gd name="connsiteX14" fmla="*/ 875827 w 879547"/>
                  <a:gd name="connsiteY14" fmla="*/ 1401291 h 2198914"/>
                  <a:gd name="connsiteX15" fmla="*/ 876300 w 879547"/>
                  <a:gd name="connsiteY15" fmla="*/ 1314450 h 2198914"/>
                  <a:gd name="connsiteX16" fmla="*/ 850032 w 879547"/>
                  <a:gd name="connsiteY16" fmla="*/ 1173181 h 2198914"/>
                  <a:gd name="connsiteX17" fmla="*/ 799509 w 879547"/>
                  <a:gd name="connsiteY17" fmla="*/ 1015255 h 2198914"/>
                  <a:gd name="connsiteX18" fmla="*/ 734786 w 879547"/>
                  <a:gd name="connsiteY18" fmla="*/ 882122 h 2198914"/>
                  <a:gd name="connsiteX19" fmla="*/ 640009 w 879547"/>
                  <a:gd name="connsiteY19" fmla="*/ 680655 h 2198914"/>
                  <a:gd name="connsiteX20" fmla="*/ 508907 w 879547"/>
                  <a:gd name="connsiteY20" fmla="*/ 438150 h 2198914"/>
                  <a:gd name="connsiteX21" fmla="*/ 418035 w 879547"/>
                  <a:gd name="connsiteY21" fmla="*/ 299601 h 2198914"/>
                  <a:gd name="connsiteX22" fmla="*/ 307522 w 879547"/>
                  <a:gd name="connsiteY22" fmla="*/ 146957 h 2198914"/>
                  <a:gd name="connsiteX23" fmla="*/ 250372 w 879547"/>
                  <a:gd name="connsiteY23" fmla="*/ 76200 h 2198914"/>
                  <a:gd name="connsiteX24" fmla="*/ 198665 w 879547"/>
                  <a:gd name="connsiteY24" fmla="*/ 0 h 2198914"/>
                  <a:gd name="connsiteX25" fmla="*/ 141515 w 879547"/>
                  <a:gd name="connsiteY25" fmla="*/ 48985 h 2198914"/>
                  <a:gd name="connsiteX26" fmla="*/ 106136 w 879547"/>
                  <a:gd name="connsiteY26" fmla="*/ 95250 h 2198914"/>
                  <a:gd name="connsiteX27" fmla="*/ 51707 w 879547"/>
                  <a:gd name="connsiteY27" fmla="*/ 100693 h 2198914"/>
                  <a:gd name="connsiteX28" fmla="*/ 0 w 879547"/>
                  <a:gd name="connsiteY28" fmla="*/ 51707 h 2198914"/>
                  <a:gd name="connsiteX0" fmla="*/ 0 w 879547"/>
                  <a:gd name="connsiteY0" fmla="*/ 51707 h 2198914"/>
                  <a:gd name="connsiteX1" fmla="*/ 0 w 879547"/>
                  <a:gd name="connsiteY1" fmla="*/ 51707 h 2198914"/>
                  <a:gd name="connsiteX2" fmla="*/ 133350 w 879547"/>
                  <a:gd name="connsiteY2" fmla="*/ 566057 h 2198914"/>
                  <a:gd name="connsiteX3" fmla="*/ 420516 w 879547"/>
                  <a:gd name="connsiteY3" fmla="*/ 1262904 h 2198914"/>
                  <a:gd name="connsiteX4" fmla="*/ 427265 w 879547"/>
                  <a:gd name="connsiteY4" fmla="*/ 1586593 h 2198914"/>
                  <a:gd name="connsiteX5" fmla="*/ 383722 w 879547"/>
                  <a:gd name="connsiteY5" fmla="*/ 2049235 h 2198914"/>
                  <a:gd name="connsiteX6" fmla="*/ 527957 w 879547"/>
                  <a:gd name="connsiteY6" fmla="*/ 2198914 h 2198914"/>
                  <a:gd name="connsiteX7" fmla="*/ 579665 w 879547"/>
                  <a:gd name="connsiteY7" fmla="*/ 2177143 h 2198914"/>
                  <a:gd name="connsiteX8" fmla="*/ 643442 w 879547"/>
                  <a:gd name="connsiteY8" fmla="*/ 2008550 h 2198914"/>
                  <a:gd name="connsiteX9" fmla="*/ 697159 w 879547"/>
                  <a:gd name="connsiteY9" fmla="*/ 1856042 h 2198914"/>
                  <a:gd name="connsiteX10" fmla="*/ 710293 w 879547"/>
                  <a:gd name="connsiteY10" fmla="*/ 1709057 h 2198914"/>
                  <a:gd name="connsiteX11" fmla="*/ 678815 w 879547"/>
                  <a:gd name="connsiteY11" fmla="*/ 1487970 h 2198914"/>
                  <a:gd name="connsiteX12" fmla="*/ 778449 w 879547"/>
                  <a:gd name="connsiteY12" fmla="*/ 1491505 h 2198914"/>
                  <a:gd name="connsiteX13" fmla="*/ 846365 w 879547"/>
                  <a:gd name="connsiteY13" fmla="*/ 1469571 h 2198914"/>
                  <a:gd name="connsiteX14" fmla="*/ 875827 w 879547"/>
                  <a:gd name="connsiteY14" fmla="*/ 1401291 h 2198914"/>
                  <a:gd name="connsiteX15" fmla="*/ 876300 w 879547"/>
                  <a:gd name="connsiteY15" fmla="*/ 1314450 h 2198914"/>
                  <a:gd name="connsiteX16" fmla="*/ 850032 w 879547"/>
                  <a:gd name="connsiteY16" fmla="*/ 1173181 h 2198914"/>
                  <a:gd name="connsiteX17" fmla="*/ 799509 w 879547"/>
                  <a:gd name="connsiteY17" fmla="*/ 1015255 h 2198914"/>
                  <a:gd name="connsiteX18" fmla="*/ 734786 w 879547"/>
                  <a:gd name="connsiteY18" fmla="*/ 882122 h 2198914"/>
                  <a:gd name="connsiteX19" fmla="*/ 640009 w 879547"/>
                  <a:gd name="connsiteY19" fmla="*/ 680655 h 2198914"/>
                  <a:gd name="connsiteX20" fmla="*/ 508907 w 879547"/>
                  <a:gd name="connsiteY20" fmla="*/ 438150 h 2198914"/>
                  <a:gd name="connsiteX21" fmla="*/ 418035 w 879547"/>
                  <a:gd name="connsiteY21" fmla="*/ 299601 h 2198914"/>
                  <a:gd name="connsiteX22" fmla="*/ 307522 w 879547"/>
                  <a:gd name="connsiteY22" fmla="*/ 146957 h 2198914"/>
                  <a:gd name="connsiteX23" fmla="*/ 250372 w 879547"/>
                  <a:gd name="connsiteY23" fmla="*/ 76200 h 2198914"/>
                  <a:gd name="connsiteX24" fmla="*/ 198665 w 879547"/>
                  <a:gd name="connsiteY24" fmla="*/ 0 h 2198914"/>
                  <a:gd name="connsiteX25" fmla="*/ 141515 w 879547"/>
                  <a:gd name="connsiteY25" fmla="*/ 48985 h 2198914"/>
                  <a:gd name="connsiteX26" fmla="*/ 106136 w 879547"/>
                  <a:gd name="connsiteY26" fmla="*/ 95250 h 2198914"/>
                  <a:gd name="connsiteX27" fmla="*/ 51707 w 879547"/>
                  <a:gd name="connsiteY27" fmla="*/ 100693 h 2198914"/>
                  <a:gd name="connsiteX28" fmla="*/ 0 w 879547"/>
                  <a:gd name="connsiteY28" fmla="*/ 51707 h 2198914"/>
                  <a:gd name="connsiteX0" fmla="*/ 0 w 879547"/>
                  <a:gd name="connsiteY0" fmla="*/ 51707 h 2198914"/>
                  <a:gd name="connsiteX1" fmla="*/ 0 w 879547"/>
                  <a:gd name="connsiteY1" fmla="*/ 51707 h 2198914"/>
                  <a:gd name="connsiteX2" fmla="*/ 133350 w 879547"/>
                  <a:gd name="connsiteY2" fmla="*/ 566057 h 2198914"/>
                  <a:gd name="connsiteX3" fmla="*/ 420516 w 879547"/>
                  <a:gd name="connsiteY3" fmla="*/ 1262904 h 2198914"/>
                  <a:gd name="connsiteX4" fmla="*/ 427265 w 879547"/>
                  <a:gd name="connsiteY4" fmla="*/ 1586593 h 2198914"/>
                  <a:gd name="connsiteX5" fmla="*/ 383722 w 879547"/>
                  <a:gd name="connsiteY5" fmla="*/ 2049235 h 2198914"/>
                  <a:gd name="connsiteX6" fmla="*/ 527957 w 879547"/>
                  <a:gd name="connsiteY6" fmla="*/ 2198914 h 2198914"/>
                  <a:gd name="connsiteX7" fmla="*/ 579665 w 879547"/>
                  <a:gd name="connsiteY7" fmla="*/ 2177143 h 2198914"/>
                  <a:gd name="connsiteX8" fmla="*/ 643442 w 879547"/>
                  <a:gd name="connsiteY8" fmla="*/ 2008550 h 2198914"/>
                  <a:gd name="connsiteX9" fmla="*/ 697159 w 879547"/>
                  <a:gd name="connsiteY9" fmla="*/ 1856042 h 2198914"/>
                  <a:gd name="connsiteX10" fmla="*/ 710293 w 879547"/>
                  <a:gd name="connsiteY10" fmla="*/ 1709057 h 2198914"/>
                  <a:gd name="connsiteX11" fmla="*/ 683785 w 879547"/>
                  <a:gd name="connsiteY11" fmla="*/ 1509958 h 2198914"/>
                  <a:gd name="connsiteX12" fmla="*/ 778449 w 879547"/>
                  <a:gd name="connsiteY12" fmla="*/ 1491505 h 2198914"/>
                  <a:gd name="connsiteX13" fmla="*/ 846365 w 879547"/>
                  <a:gd name="connsiteY13" fmla="*/ 1469571 h 2198914"/>
                  <a:gd name="connsiteX14" fmla="*/ 875827 w 879547"/>
                  <a:gd name="connsiteY14" fmla="*/ 1401291 h 2198914"/>
                  <a:gd name="connsiteX15" fmla="*/ 876300 w 879547"/>
                  <a:gd name="connsiteY15" fmla="*/ 1314450 h 2198914"/>
                  <a:gd name="connsiteX16" fmla="*/ 850032 w 879547"/>
                  <a:gd name="connsiteY16" fmla="*/ 1173181 h 2198914"/>
                  <a:gd name="connsiteX17" fmla="*/ 799509 w 879547"/>
                  <a:gd name="connsiteY17" fmla="*/ 1015255 h 2198914"/>
                  <a:gd name="connsiteX18" fmla="*/ 734786 w 879547"/>
                  <a:gd name="connsiteY18" fmla="*/ 882122 h 2198914"/>
                  <a:gd name="connsiteX19" fmla="*/ 640009 w 879547"/>
                  <a:gd name="connsiteY19" fmla="*/ 680655 h 2198914"/>
                  <a:gd name="connsiteX20" fmla="*/ 508907 w 879547"/>
                  <a:gd name="connsiteY20" fmla="*/ 438150 h 2198914"/>
                  <a:gd name="connsiteX21" fmla="*/ 418035 w 879547"/>
                  <a:gd name="connsiteY21" fmla="*/ 299601 h 2198914"/>
                  <a:gd name="connsiteX22" fmla="*/ 307522 w 879547"/>
                  <a:gd name="connsiteY22" fmla="*/ 146957 h 2198914"/>
                  <a:gd name="connsiteX23" fmla="*/ 250372 w 879547"/>
                  <a:gd name="connsiteY23" fmla="*/ 76200 h 2198914"/>
                  <a:gd name="connsiteX24" fmla="*/ 198665 w 879547"/>
                  <a:gd name="connsiteY24" fmla="*/ 0 h 2198914"/>
                  <a:gd name="connsiteX25" fmla="*/ 141515 w 879547"/>
                  <a:gd name="connsiteY25" fmla="*/ 48985 h 2198914"/>
                  <a:gd name="connsiteX26" fmla="*/ 106136 w 879547"/>
                  <a:gd name="connsiteY26" fmla="*/ 95250 h 2198914"/>
                  <a:gd name="connsiteX27" fmla="*/ 51707 w 879547"/>
                  <a:gd name="connsiteY27" fmla="*/ 100693 h 2198914"/>
                  <a:gd name="connsiteX28" fmla="*/ 0 w 879547"/>
                  <a:gd name="connsiteY28" fmla="*/ 51707 h 2198914"/>
                  <a:gd name="connsiteX0" fmla="*/ 0 w 879547"/>
                  <a:gd name="connsiteY0" fmla="*/ 51707 h 2198914"/>
                  <a:gd name="connsiteX1" fmla="*/ 0 w 879547"/>
                  <a:gd name="connsiteY1" fmla="*/ 51707 h 2198914"/>
                  <a:gd name="connsiteX2" fmla="*/ 133350 w 879547"/>
                  <a:gd name="connsiteY2" fmla="*/ 566057 h 2198914"/>
                  <a:gd name="connsiteX3" fmla="*/ 420516 w 879547"/>
                  <a:gd name="connsiteY3" fmla="*/ 1262904 h 2198914"/>
                  <a:gd name="connsiteX4" fmla="*/ 427265 w 879547"/>
                  <a:gd name="connsiteY4" fmla="*/ 1586593 h 2198914"/>
                  <a:gd name="connsiteX5" fmla="*/ 383722 w 879547"/>
                  <a:gd name="connsiteY5" fmla="*/ 2049235 h 2198914"/>
                  <a:gd name="connsiteX6" fmla="*/ 527957 w 879547"/>
                  <a:gd name="connsiteY6" fmla="*/ 2198914 h 2198914"/>
                  <a:gd name="connsiteX7" fmla="*/ 579665 w 879547"/>
                  <a:gd name="connsiteY7" fmla="*/ 2177143 h 2198914"/>
                  <a:gd name="connsiteX8" fmla="*/ 643442 w 879547"/>
                  <a:gd name="connsiteY8" fmla="*/ 2008550 h 2198914"/>
                  <a:gd name="connsiteX9" fmla="*/ 697159 w 879547"/>
                  <a:gd name="connsiteY9" fmla="*/ 1856042 h 2198914"/>
                  <a:gd name="connsiteX10" fmla="*/ 710293 w 879547"/>
                  <a:gd name="connsiteY10" fmla="*/ 1709057 h 2198914"/>
                  <a:gd name="connsiteX11" fmla="*/ 640711 w 879547"/>
                  <a:gd name="connsiteY11" fmla="*/ 1471478 h 2198914"/>
                  <a:gd name="connsiteX12" fmla="*/ 778449 w 879547"/>
                  <a:gd name="connsiteY12" fmla="*/ 1491505 h 2198914"/>
                  <a:gd name="connsiteX13" fmla="*/ 846365 w 879547"/>
                  <a:gd name="connsiteY13" fmla="*/ 1469571 h 2198914"/>
                  <a:gd name="connsiteX14" fmla="*/ 875827 w 879547"/>
                  <a:gd name="connsiteY14" fmla="*/ 1401291 h 2198914"/>
                  <a:gd name="connsiteX15" fmla="*/ 876300 w 879547"/>
                  <a:gd name="connsiteY15" fmla="*/ 1314450 h 2198914"/>
                  <a:gd name="connsiteX16" fmla="*/ 850032 w 879547"/>
                  <a:gd name="connsiteY16" fmla="*/ 1173181 h 2198914"/>
                  <a:gd name="connsiteX17" fmla="*/ 799509 w 879547"/>
                  <a:gd name="connsiteY17" fmla="*/ 1015255 h 2198914"/>
                  <a:gd name="connsiteX18" fmla="*/ 734786 w 879547"/>
                  <a:gd name="connsiteY18" fmla="*/ 882122 h 2198914"/>
                  <a:gd name="connsiteX19" fmla="*/ 640009 w 879547"/>
                  <a:gd name="connsiteY19" fmla="*/ 680655 h 2198914"/>
                  <a:gd name="connsiteX20" fmla="*/ 508907 w 879547"/>
                  <a:gd name="connsiteY20" fmla="*/ 438150 h 2198914"/>
                  <a:gd name="connsiteX21" fmla="*/ 418035 w 879547"/>
                  <a:gd name="connsiteY21" fmla="*/ 299601 h 2198914"/>
                  <a:gd name="connsiteX22" fmla="*/ 307522 w 879547"/>
                  <a:gd name="connsiteY22" fmla="*/ 146957 h 2198914"/>
                  <a:gd name="connsiteX23" fmla="*/ 250372 w 879547"/>
                  <a:gd name="connsiteY23" fmla="*/ 76200 h 2198914"/>
                  <a:gd name="connsiteX24" fmla="*/ 198665 w 879547"/>
                  <a:gd name="connsiteY24" fmla="*/ 0 h 2198914"/>
                  <a:gd name="connsiteX25" fmla="*/ 141515 w 879547"/>
                  <a:gd name="connsiteY25" fmla="*/ 48985 h 2198914"/>
                  <a:gd name="connsiteX26" fmla="*/ 106136 w 879547"/>
                  <a:gd name="connsiteY26" fmla="*/ 95250 h 2198914"/>
                  <a:gd name="connsiteX27" fmla="*/ 51707 w 879547"/>
                  <a:gd name="connsiteY27" fmla="*/ 100693 h 2198914"/>
                  <a:gd name="connsiteX28" fmla="*/ 0 w 879547"/>
                  <a:gd name="connsiteY28" fmla="*/ 51707 h 2198914"/>
                  <a:gd name="connsiteX0" fmla="*/ 0 w 879547"/>
                  <a:gd name="connsiteY0" fmla="*/ 51707 h 2198914"/>
                  <a:gd name="connsiteX1" fmla="*/ 0 w 879547"/>
                  <a:gd name="connsiteY1" fmla="*/ 51707 h 2198914"/>
                  <a:gd name="connsiteX2" fmla="*/ 133350 w 879547"/>
                  <a:gd name="connsiteY2" fmla="*/ 566057 h 2198914"/>
                  <a:gd name="connsiteX3" fmla="*/ 420516 w 879547"/>
                  <a:gd name="connsiteY3" fmla="*/ 1262904 h 2198914"/>
                  <a:gd name="connsiteX4" fmla="*/ 427265 w 879547"/>
                  <a:gd name="connsiteY4" fmla="*/ 1586593 h 2198914"/>
                  <a:gd name="connsiteX5" fmla="*/ 383722 w 879547"/>
                  <a:gd name="connsiteY5" fmla="*/ 2049235 h 2198914"/>
                  <a:gd name="connsiteX6" fmla="*/ 527957 w 879547"/>
                  <a:gd name="connsiteY6" fmla="*/ 2198914 h 2198914"/>
                  <a:gd name="connsiteX7" fmla="*/ 579665 w 879547"/>
                  <a:gd name="connsiteY7" fmla="*/ 2177143 h 2198914"/>
                  <a:gd name="connsiteX8" fmla="*/ 643442 w 879547"/>
                  <a:gd name="connsiteY8" fmla="*/ 2008550 h 2198914"/>
                  <a:gd name="connsiteX9" fmla="*/ 697159 w 879547"/>
                  <a:gd name="connsiteY9" fmla="*/ 1856042 h 2198914"/>
                  <a:gd name="connsiteX10" fmla="*/ 710293 w 879547"/>
                  <a:gd name="connsiteY10" fmla="*/ 1709057 h 2198914"/>
                  <a:gd name="connsiteX11" fmla="*/ 657278 w 879547"/>
                  <a:gd name="connsiteY11" fmla="*/ 1498964 h 2198914"/>
                  <a:gd name="connsiteX12" fmla="*/ 778449 w 879547"/>
                  <a:gd name="connsiteY12" fmla="*/ 1491505 h 2198914"/>
                  <a:gd name="connsiteX13" fmla="*/ 846365 w 879547"/>
                  <a:gd name="connsiteY13" fmla="*/ 1469571 h 2198914"/>
                  <a:gd name="connsiteX14" fmla="*/ 875827 w 879547"/>
                  <a:gd name="connsiteY14" fmla="*/ 1401291 h 2198914"/>
                  <a:gd name="connsiteX15" fmla="*/ 876300 w 879547"/>
                  <a:gd name="connsiteY15" fmla="*/ 1314450 h 2198914"/>
                  <a:gd name="connsiteX16" fmla="*/ 850032 w 879547"/>
                  <a:gd name="connsiteY16" fmla="*/ 1173181 h 2198914"/>
                  <a:gd name="connsiteX17" fmla="*/ 799509 w 879547"/>
                  <a:gd name="connsiteY17" fmla="*/ 1015255 h 2198914"/>
                  <a:gd name="connsiteX18" fmla="*/ 734786 w 879547"/>
                  <a:gd name="connsiteY18" fmla="*/ 882122 h 2198914"/>
                  <a:gd name="connsiteX19" fmla="*/ 640009 w 879547"/>
                  <a:gd name="connsiteY19" fmla="*/ 680655 h 2198914"/>
                  <a:gd name="connsiteX20" fmla="*/ 508907 w 879547"/>
                  <a:gd name="connsiteY20" fmla="*/ 438150 h 2198914"/>
                  <a:gd name="connsiteX21" fmla="*/ 418035 w 879547"/>
                  <a:gd name="connsiteY21" fmla="*/ 299601 h 2198914"/>
                  <a:gd name="connsiteX22" fmla="*/ 307522 w 879547"/>
                  <a:gd name="connsiteY22" fmla="*/ 146957 h 2198914"/>
                  <a:gd name="connsiteX23" fmla="*/ 250372 w 879547"/>
                  <a:gd name="connsiteY23" fmla="*/ 76200 h 2198914"/>
                  <a:gd name="connsiteX24" fmla="*/ 198665 w 879547"/>
                  <a:gd name="connsiteY24" fmla="*/ 0 h 2198914"/>
                  <a:gd name="connsiteX25" fmla="*/ 141515 w 879547"/>
                  <a:gd name="connsiteY25" fmla="*/ 48985 h 2198914"/>
                  <a:gd name="connsiteX26" fmla="*/ 106136 w 879547"/>
                  <a:gd name="connsiteY26" fmla="*/ 95250 h 2198914"/>
                  <a:gd name="connsiteX27" fmla="*/ 51707 w 879547"/>
                  <a:gd name="connsiteY27" fmla="*/ 100693 h 2198914"/>
                  <a:gd name="connsiteX28" fmla="*/ 0 w 879547"/>
                  <a:gd name="connsiteY28" fmla="*/ 51707 h 2198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79547" h="2198914">
                    <a:moveTo>
                      <a:pt x="0" y="51707"/>
                    </a:moveTo>
                    <a:lnTo>
                      <a:pt x="0" y="51707"/>
                    </a:lnTo>
                    <a:lnTo>
                      <a:pt x="133350" y="566057"/>
                    </a:lnTo>
                    <a:lnTo>
                      <a:pt x="420516" y="1262904"/>
                    </a:lnTo>
                    <a:lnTo>
                      <a:pt x="427265" y="1586593"/>
                    </a:lnTo>
                    <a:lnTo>
                      <a:pt x="383722" y="2049235"/>
                    </a:lnTo>
                    <a:lnTo>
                      <a:pt x="527957" y="2198914"/>
                    </a:lnTo>
                    <a:lnTo>
                      <a:pt x="579665" y="2177143"/>
                    </a:lnTo>
                    <a:cubicBezTo>
                      <a:pt x="597808" y="2143125"/>
                      <a:pt x="623860" y="2062067"/>
                      <a:pt x="643442" y="2008550"/>
                    </a:cubicBezTo>
                    <a:cubicBezTo>
                      <a:pt x="663024" y="1955033"/>
                      <a:pt x="686017" y="1905957"/>
                      <a:pt x="697159" y="1856042"/>
                    </a:cubicBezTo>
                    <a:cubicBezTo>
                      <a:pt x="708301" y="1806127"/>
                      <a:pt x="716940" y="1768570"/>
                      <a:pt x="710293" y="1709057"/>
                    </a:cubicBezTo>
                    <a:cubicBezTo>
                      <a:pt x="703646" y="1649544"/>
                      <a:pt x="645919" y="1535223"/>
                      <a:pt x="657278" y="1498964"/>
                    </a:cubicBezTo>
                    <a:cubicBezTo>
                      <a:pt x="668637" y="1462705"/>
                      <a:pt x="746935" y="1496404"/>
                      <a:pt x="778449" y="1491505"/>
                    </a:cubicBezTo>
                    <a:cubicBezTo>
                      <a:pt x="809963" y="1486606"/>
                      <a:pt x="830135" y="1484607"/>
                      <a:pt x="846365" y="1469571"/>
                    </a:cubicBezTo>
                    <a:cubicBezTo>
                      <a:pt x="862595" y="1454535"/>
                      <a:pt x="870838" y="1427144"/>
                      <a:pt x="875827" y="1401291"/>
                    </a:cubicBezTo>
                    <a:cubicBezTo>
                      <a:pt x="880816" y="1375438"/>
                      <a:pt x="880599" y="1352468"/>
                      <a:pt x="876300" y="1314450"/>
                    </a:cubicBezTo>
                    <a:cubicBezTo>
                      <a:pt x="872001" y="1276432"/>
                      <a:pt x="862831" y="1223047"/>
                      <a:pt x="850032" y="1173181"/>
                    </a:cubicBezTo>
                    <a:cubicBezTo>
                      <a:pt x="837233" y="1123315"/>
                      <a:pt x="818717" y="1063765"/>
                      <a:pt x="799509" y="1015255"/>
                    </a:cubicBezTo>
                    <a:cubicBezTo>
                      <a:pt x="780301" y="966745"/>
                      <a:pt x="761369" y="937889"/>
                      <a:pt x="734786" y="882122"/>
                    </a:cubicBezTo>
                    <a:cubicBezTo>
                      <a:pt x="708203" y="826355"/>
                      <a:pt x="677655" y="754650"/>
                      <a:pt x="640009" y="680655"/>
                    </a:cubicBezTo>
                    <a:cubicBezTo>
                      <a:pt x="602363" y="606660"/>
                      <a:pt x="545903" y="501659"/>
                      <a:pt x="508907" y="438150"/>
                    </a:cubicBezTo>
                    <a:cubicBezTo>
                      <a:pt x="471911" y="374641"/>
                      <a:pt x="454321" y="342237"/>
                      <a:pt x="418035" y="299601"/>
                    </a:cubicBezTo>
                    <a:cubicBezTo>
                      <a:pt x="381197" y="248720"/>
                      <a:pt x="335466" y="184191"/>
                      <a:pt x="307522" y="146957"/>
                    </a:cubicBezTo>
                    <a:cubicBezTo>
                      <a:pt x="279578" y="109723"/>
                      <a:pt x="268515" y="100693"/>
                      <a:pt x="250372" y="76200"/>
                    </a:cubicBezTo>
                    <a:lnTo>
                      <a:pt x="198665" y="0"/>
                    </a:lnTo>
                    <a:lnTo>
                      <a:pt x="141515" y="48985"/>
                    </a:lnTo>
                    <a:lnTo>
                      <a:pt x="106136" y="95250"/>
                    </a:lnTo>
                    <a:lnTo>
                      <a:pt x="51707" y="100693"/>
                    </a:lnTo>
                    <a:lnTo>
                      <a:pt x="0" y="51707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EB61D09-A94E-48F3-AD1D-34310FAD735C}"/>
                  </a:ext>
                </a:extLst>
              </p:cNvPr>
              <p:cNvSpPr/>
              <p:nvPr/>
            </p:nvSpPr>
            <p:spPr>
              <a:xfrm>
                <a:off x="651026" y="3767699"/>
                <a:ext cx="1906465" cy="1023264"/>
              </a:xfrm>
              <a:custGeom>
                <a:avLst/>
                <a:gdLst>
                  <a:gd name="connsiteX0" fmla="*/ 76200 w 1326356"/>
                  <a:gd name="connsiteY0" fmla="*/ 9525 h 1185863"/>
                  <a:gd name="connsiteX1" fmla="*/ 0 w 1326356"/>
                  <a:gd name="connsiteY1" fmla="*/ 0 h 1185863"/>
                  <a:gd name="connsiteX2" fmla="*/ 2381 w 1326356"/>
                  <a:gd name="connsiteY2" fmla="*/ 1185863 h 1185863"/>
                  <a:gd name="connsiteX3" fmla="*/ 1326356 w 1326356"/>
                  <a:gd name="connsiteY3" fmla="*/ 1178719 h 1185863"/>
                  <a:gd name="connsiteX4" fmla="*/ 883443 w 1326356"/>
                  <a:gd name="connsiteY4" fmla="*/ 869157 h 1185863"/>
                  <a:gd name="connsiteX5" fmla="*/ 583406 w 1326356"/>
                  <a:gd name="connsiteY5" fmla="*/ 507207 h 1185863"/>
                  <a:gd name="connsiteX6" fmla="*/ 388143 w 1326356"/>
                  <a:gd name="connsiteY6" fmla="*/ 247650 h 1185863"/>
                  <a:gd name="connsiteX7" fmla="*/ 378618 w 1326356"/>
                  <a:gd name="connsiteY7" fmla="*/ 223838 h 1185863"/>
                  <a:gd name="connsiteX8" fmla="*/ 323850 w 1326356"/>
                  <a:gd name="connsiteY8" fmla="*/ 11907 h 1185863"/>
                  <a:gd name="connsiteX9" fmla="*/ 2381 w 1326356"/>
                  <a:gd name="connsiteY9" fmla="*/ 2382 h 1185863"/>
                  <a:gd name="connsiteX10" fmla="*/ 0 w 1326356"/>
                  <a:gd name="connsiteY10" fmla="*/ 2382 h 1185863"/>
                  <a:gd name="connsiteX0" fmla="*/ 76200 w 1326356"/>
                  <a:gd name="connsiteY0" fmla="*/ 9525 h 1181101"/>
                  <a:gd name="connsiteX1" fmla="*/ 0 w 1326356"/>
                  <a:gd name="connsiteY1" fmla="*/ 0 h 1181101"/>
                  <a:gd name="connsiteX2" fmla="*/ 2381 w 1326356"/>
                  <a:gd name="connsiteY2" fmla="*/ 1181101 h 1181101"/>
                  <a:gd name="connsiteX3" fmla="*/ 1326356 w 1326356"/>
                  <a:gd name="connsiteY3" fmla="*/ 1178719 h 1181101"/>
                  <a:gd name="connsiteX4" fmla="*/ 883443 w 1326356"/>
                  <a:gd name="connsiteY4" fmla="*/ 869157 h 1181101"/>
                  <a:gd name="connsiteX5" fmla="*/ 583406 w 1326356"/>
                  <a:gd name="connsiteY5" fmla="*/ 507207 h 1181101"/>
                  <a:gd name="connsiteX6" fmla="*/ 388143 w 1326356"/>
                  <a:gd name="connsiteY6" fmla="*/ 247650 h 1181101"/>
                  <a:gd name="connsiteX7" fmla="*/ 378618 w 1326356"/>
                  <a:gd name="connsiteY7" fmla="*/ 223838 h 1181101"/>
                  <a:gd name="connsiteX8" fmla="*/ 323850 w 1326356"/>
                  <a:gd name="connsiteY8" fmla="*/ 11907 h 1181101"/>
                  <a:gd name="connsiteX9" fmla="*/ 2381 w 1326356"/>
                  <a:gd name="connsiteY9" fmla="*/ 2382 h 1181101"/>
                  <a:gd name="connsiteX10" fmla="*/ 0 w 1326356"/>
                  <a:gd name="connsiteY10" fmla="*/ 2382 h 1181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326356" h="1181101">
                    <a:moveTo>
                      <a:pt x="76200" y="9525"/>
                    </a:moveTo>
                    <a:lnTo>
                      <a:pt x="0" y="0"/>
                    </a:lnTo>
                    <a:cubicBezTo>
                      <a:pt x="794" y="395288"/>
                      <a:pt x="1587" y="785813"/>
                      <a:pt x="2381" y="1181101"/>
                    </a:cubicBezTo>
                    <a:lnTo>
                      <a:pt x="1326356" y="1178719"/>
                    </a:lnTo>
                    <a:lnTo>
                      <a:pt x="883443" y="869157"/>
                    </a:lnTo>
                    <a:lnTo>
                      <a:pt x="583406" y="507207"/>
                    </a:lnTo>
                    <a:lnTo>
                      <a:pt x="388143" y="247650"/>
                    </a:lnTo>
                    <a:lnTo>
                      <a:pt x="378618" y="223838"/>
                    </a:lnTo>
                    <a:lnTo>
                      <a:pt x="323850" y="11907"/>
                    </a:lnTo>
                    <a:lnTo>
                      <a:pt x="2381" y="2382"/>
                    </a:lnTo>
                    <a:lnTo>
                      <a:pt x="0" y="2382"/>
                    </a:lnTo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AEB158B-D17E-496C-B463-F9B7E51B4FD4}"/>
                  </a:ext>
                </a:extLst>
              </p:cNvPr>
              <p:cNvSpPr/>
              <p:nvPr/>
            </p:nvSpPr>
            <p:spPr>
              <a:xfrm>
                <a:off x="948118" y="3801945"/>
                <a:ext cx="3942994" cy="986954"/>
              </a:xfrm>
              <a:custGeom>
                <a:avLst/>
                <a:gdLst>
                  <a:gd name="connsiteX0" fmla="*/ 0 w 2476500"/>
                  <a:gd name="connsiteY0" fmla="*/ 0 h 1139190"/>
                  <a:gd name="connsiteX1" fmla="*/ 335280 w 2476500"/>
                  <a:gd name="connsiteY1" fmla="*/ 106680 h 1139190"/>
                  <a:gd name="connsiteX2" fmla="*/ 662940 w 2476500"/>
                  <a:gd name="connsiteY2" fmla="*/ 339090 h 1139190"/>
                  <a:gd name="connsiteX3" fmla="*/ 1078230 w 2476500"/>
                  <a:gd name="connsiteY3" fmla="*/ 739140 h 1139190"/>
                  <a:gd name="connsiteX4" fmla="*/ 1512570 w 2476500"/>
                  <a:gd name="connsiteY4" fmla="*/ 883920 h 1139190"/>
                  <a:gd name="connsiteX5" fmla="*/ 2305050 w 2476500"/>
                  <a:gd name="connsiteY5" fmla="*/ 1009650 h 1139190"/>
                  <a:gd name="connsiteX6" fmla="*/ 2476500 w 2476500"/>
                  <a:gd name="connsiteY6" fmla="*/ 1139190 h 1139190"/>
                  <a:gd name="connsiteX7" fmla="*/ 925830 w 2476500"/>
                  <a:gd name="connsiteY7" fmla="*/ 1062990 h 1139190"/>
                  <a:gd name="connsiteX8" fmla="*/ 628650 w 2476500"/>
                  <a:gd name="connsiteY8" fmla="*/ 891540 h 1139190"/>
                  <a:gd name="connsiteX9" fmla="*/ 487680 w 2476500"/>
                  <a:gd name="connsiteY9" fmla="*/ 750570 h 1139190"/>
                  <a:gd name="connsiteX10" fmla="*/ 346710 w 2476500"/>
                  <a:gd name="connsiteY10" fmla="*/ 651510 h 1139190"/>
                  <a:gd name="connsiteX11" fmla="*/ 289560 w 2476500"/>
                  <a:gd name="connsiteY11" fmla="*/ 556260 h 1139190"/>
                  <a:gd name="connsiteX12" fmla="*/ 236220 w 2476500"/>
                  <a:gd name="connsiteY12" fmla="*/ 441960 h 1139190"/>
                  <a:gd name="connsiteX13" fmla="*/ 152400 w 2476500"/>
                  <a:gd name="connsiteY13" fmla="*/ 281940 h 1139190"/>
                  <a:gd name="connsiteX14" fmla="*/ 114300 w 2476500"/>
                  <a:gd name="connsiteY14" fmla="*/ 190500 h 1139190"/>
                  <a:gd name="connsiteX15" fmla="*/ 114300 w 2476500"/>
                  <a:gd name="connsiteY15" fmla="*/ 125730 h 1139190"/>
                  <a:gd name="connsiteX16" fmla="*/ 0 w 2476500"/>
                  <a:gd name="connsiteY16" fmla="*/ 0 h 1139190"/>
                  <a:gd name="connsiteX0" fmla="*/ 0 w 2476500"/>
                  <a:gd name="connsiteY0" fmla="*/ 0 h 1139190"/>
                  <a:gd name="connsiteX1" fmla="*/ 335280 w 2476500"/>
                  <a:gd name="connsiteY1" fmla="*/ 106680 h 1139190"/>
                  <a:gd name="connsiteX2" fmla="*/ 662940 w 2476500"/>
                  <a:gd name="connsiteY2" fmla="*/ 339090 h 1139190"/>
                  <a:gd name="connsiteX3" fmla="*/ 1078230 w 2476500"/>
                  <a:gd name="connsiteY3" fmla="*/ 739140 h 1139190"/>
                  <a:gd name="connsiteX4" fmla="*/ 1512570 w 2476500"/>
                  <a:gd name="connsiteY4" fmla="*/ 883920 h 1139190"/>
                  <a:gd name="connsiteX5" fmla="*/ 2305050 w 2476500"/>
                  <a:gd name="connsiteY5" fmla="*/ 1009650 h 1139190"/>
                  <a:gd name="connsiteX6" fmla="*/ 2476500 w 2476500"/>
                  <a:gd name="connsiteY6" fmla="*/ 1139190 h 1139190"/>
                  <a:gd name="connsiteX7" fmla="*/ 1024890 w 2476500"/>
                  <a:gd name="connsiteY7" fmla="*/ 1139190 h 1139190"/>
                  <a:gd name="connsiteX8" fmla="*/ 628650 w 2476500"/>
                  <a:gd name="connsiteY8" fmla="*/ 891540 h 1139190"/>
                  <a:gd name="connsiteX9" fmla="*/ 487680 w 2476500"/>
                  <a:gd name="connsiteY9" fmla="*/ 750570 h 1139190"/>
                  <a:gd name="connsiteX10" fmla="*/ 346710 w 2476500"/>
                  <a:gd name="connsiteY10" fmla="*/ 651510 h 1139190"/>
                  <a:gd name="connsiteX11" fmla="*/ 289560 w 2476500"/>
                  <a:gd name="connsiteY11" fmla="*/ 556260 h 1139190"/>
                  <a:gd name="connsiteX12" fmla="*/ 236220 w 2476500"/>
                  <a:gd name="connsiteY12" fmla="*/ 441960 h 1139190"/>
                  <a:gd name="connsiteX13" fmla="*/ 152400 w 2476500"/>
                  <a:gd name="connsiteY13" fmla="*/ 281940 h 1139190"/>
                  <a:gd name="connsiteX14" fmla="*/ 114300 w 2476500"/>
                  <a:gd name="connsiteY14" fmla="*/ 190500 h 1139190"/>
                  <a:gd name="connsiteX15" fmla="*/ 114300 w 2476500"/>
                  <a:gd name="connsiteY15" fmla="*/ 125730 h 1139190"/>
                  <a:gd name="connsiteX16" fmla="*/ 0 w 2476500"/>
                  <a:gd name="connsiteY16" fmla="*/ 0 h 1139190"/>
                  <a:gd name="connsiteX0" fmla="*/ 0 w 2720340"/>
                  <a:gd name="connsiteY0" fmla="*/ 0 h 1139190"/>
                  <a:gd name="connsiteX1" fmla="*/ 335280 w 2720340"/>
                  <a:gd name="connsiteY1" fmla="*/ 106680 h 1139190"/>
                  <a:gd name="connsiteX2" fmla="*/ 662940 w 2720340"/>
                  <a:gd name="connsiteY2" fmla="*/ 339090 h 1139190"/>
                  <a:gd name="connsiteX3" fmla="*/ 1078230 w 2720340"/>
                  <a:gd name="connsiteY3" fmla="*/ 739140 h 1139190"/>
                  <a:gd name="connsiteX4" fmla="*/ 1512570 w 2720340"/>
                  <a:gd name="connsiteY4" fmla="*/ 883920 h 1139190"/>
                  <a:gd name="connsiteX5" fmla="*/ 2305050 w 2720340"/>
                  <a:gd name="connsiteY5" fmla="*/ 1009650 h 1139190"/>
                  <a:gd name="connsiteX6" fmla="*/ 2720340 w 2720340"/>
                  <a:gd name="connsiteY6" fmla="*/ 1139190 h 1139190"/>
                  <a:gd name="connsiteX7" fmla="*/ 1024890 w 2720340"/>
                  <a:gd name="connsiteY7" fmla="*/ 1139190 h 1139190"/>
                  <a:gd name="connsiteX8" fmla="*/ 628650 w 2720340"/>
                  <a:gd name="connsiteY8" fmla="*/ 891540 h 1139190"/>
                  <a:gd name="connsiteX9" fmla="*/ 487680 w 2720340"/>
                  <a:gd name="connsiteY9" fmla="*/ 750570 h 1139190"/>
                  <a:gd name="connsiteX10" fmla="*/ 346710 w 2720340"/>
                  <a:gd name="connsiteY10" fmla="*/ 651510 h 1139190"/>
                  <a:gd name="connsiteX11" fmla="*/ 289560 w 2720340"/>
                  <a:gd name="connsiteY11" fmla="*/ 556260 h 1139190"/>
                  <a:gd name="connsiteX12" fmla="*/ 236220 w 2720340"/>
                  <a:gd name="connsiteY12" fmla="*/ 441960 h 1139190"/>
                  <a:gd name="connsiteX13" fmla="*/ 152400 w 2720340"/>
                  <a:gd name="connsiteY13" fmla="*/ 281940 h 1139190"/>
                  <a:gd name="connsiteX14" fmla="*/ 114300 w 2720340"/>
                  <a:gd name="connsiteY14" fmla="*/ 190500 h 1139190"/>
                  <a:gd name="connsiteX15" fmla="*/ 114300 w 2720340"/>
                  <a:gd name="connsiteY15" fmla="*/ 125730 h 1139190"/>
                  <a:gd name="connsiteX16" fmla="*/ 0 w 2720340"/>
                  <a:gd name="connsiteY16" fmla="*/ 0 h 1139190"/>
                  <a:gd name="connsiteX0" fmla="*/ 0 w 2743200"/>
                  <a:gd name="connsiteY0" fmla="*/ 0 h 1139190"/>
                  <a:gd name="connsiteX1" fmla="*/ 335280 w 2743200"/>
                  <a:gd name="connsiteY1" fmla="*/ 106680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2743200 w 2743200"/>
                  <a:gd name="connsiteY5" fmla="*/ 1043940 h 1139190"/>
                  <a:gd name="connsiteX6" fmla="*/ 2720340 w 2743200"/>
                  <a:gd name="connsiteY6" fmla="*/ 1139190 h 1139190"/>
                  <a:gd name="connsiteX7" fmla="*/ 1024890 w 2743200"/>
                  <a:gd name="connsiteY7" fmla="*/ 1139190 h 1139190"/>
                  <a:gd name="connsiteX8" fmla="*/ 628650 w 2743200"/>
                  <a:gd name="connsiteY8" fmla="*/ 891540 h 1139190"/>
                  <a:gd name="connsiteX9" fmla="*/ 487680 w 2743200"/>
                  <a:gd name="connsiteY9" fmla="*/ 750570 h 1139190"/>
                  <a:gd name="connsiteX10" fmla="*/ 346710 w 2743200"/>
                  <a:gd name="connsiteY10" fmla="*/ 651510 h 1139190"/>
                  <a:gd name="connsiteX11" fmla="*/ 289560 w 2743200"/>
                  <a:gd name="connsiteY11" fmla="*/ 556260 h 1139190"/>
                  <a:gd name="connsiteX12" fmla="*/ 236220 w 2743200"/>
                  <a:gd name="connsiteY12" fmla="*/ 441960 h 1139190"/>
                  <a:gd name="connsiteX13" fmla="*/ 152400 w 2743200"/>
                  <a:gd name="connsiteY13" fmla="*/ 281940 h 1139190"/>
                  <a:gd name="connsiteX14" fmla="*/ 114300 w 2743200"/>
                  <a:gd name="connsiteY14" fmla="*/ 190500 h 1139190"/>
                  <a:gd name="connsiteX15" fmla="*/ 114300 w 2743200"/>
                  <a:gd name="connsiteY15" fmla="*/ 125730 h 1139190"/>
                  <a:gd name="connsiteX16" fmla="*/ 0 w 2743200"/>
                  <a:gd name="connsiteY16" fmla="*/ 0 h 1139190"/>
                  <a:gd name="connsiteX0" fmla="*/ 0 w 2743200"/>
                  <a:gd name="connsiteY0" fmla="*/ 0 h 1139190"/>
                  <a:gd name="connsiteX1" fmla="*/ 335280 w 2743200"/>
                  <a:gd name="connsiteY1" fmla="*/ 106680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2743200 w 2743200"/>
                  <a:gd name="connsiteY5" fmla="*/ 1043940 h 1139190"/>
                  <a:gd name="connsiteX6" fmla="*/ 2720340 w 2743200"/>
                  <a:gd name="connsiteY6" fmla="*/ 1139190 h 1139190"/>
                  <a:gd name="connsiteX7" fmla="*/ 1024890 w 2743200"/>
                  <a:gd name="connsiteY7" fmla="*/ 1139190 h 1139190"/>
                  <a:gd name="connsiteX8" fmla="*/ 628650 w 2743200"/>
                  <a:gd name="connsiteY8" fmla="*/ 891540 h 1139190"/>
                  <a:gd name="connsiteX9" fmla="*/ 487680 w 2743200"/>
                  <a:gd name="connsiteY9" fmla="*/ 750570 h 1139190"/>
                  <a:gd name="connsiteX10" fmla="*/ 346710 w 2743200"/>
                  <a:gd name="connsiteY10" fmla="*/ 651510 h 1139190"/>
                  <a:gd name="connsiteX11" fmla="*/ 289560 w 2743200"/>
                  <a:gd name="connsiteY11" fmla="*/ 556260 h 1139190"/>
                  <a:gd name="connsiteX12" fmla="*/ 236220 w 2743200"/>
                  <a:gd name="connsiteY12" fmla="*/ 441960 h 1139190"/>
                  <a:gd name="connsiteX13" fmla="*/ 152400 w 2743200"/>
                  <a:gd name="connsiteY13" fmla="*/ 281940 h 1139190"/>
                  <a:gd name="connsiteX14" fmla="*/ 114300 w 2743200"/>
                  <a:gd name="connsiteY14" fmla="*/ 190500 h 1139190"/>
                  <a:gd name="connsiteX15" fmla="*/ 66675 w 2743200"/>
                  <a:gd name="connsiteY15" fmla="*/ 130492 h 1139190"/>
                  <a:gd name="connsiteX16" fmla="*/ 0 w 2743200"/>
                  <a:gd name="connsiteY16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2743200 w 2743200"/>
                  <a:gd name="connsiteY5" fmla="*/ 1043940 h 1139190"/>
                  <a:gd name="connsiteX6" fmla="*/ 2720340 w 2743200"/>
                  <a:gd name="connsiteY6" fmla="*/ 1139190 h 1139190"/>
                  <a:gd name="connsiteX7" fmla="*/ 1024890 w 2743200"/>
                  <a:gd name="connsiteY7" fmla="*/ 1139190 h 1139190"/>
                  <a:gd name="connsiteX8" fmla="*/ 628650 w 2743200"/>
                  <a:gd name="connsiteY8" fmla="*/ 891540 h 1139190"/>
                  <a:gd name="connsiteX9" fmla="*/ 487680 w 2743200"/>
                  <a:gd name="connsiteY9" fmla="*/ 750570 h 1139190"/>
                  <a:gd name="connsiteX10" fmla="*/ 346710 w 2743200"/>
                  <a:gd name="connsiteY10" fmla="*/ 651510 h 1139190"/>
                  <a:gd name="connsiteX11" fmla="*/ 289560 w 2743200"/>
                  <a:gd name="connsiteY11" fmla="*/ 556260 h 1139190"/>
                  <a:gd name="connsiteX12" fmla="*/ 236220 w 2743200"/>
                  <a:gd name="connsiteY12" fmla="*/ 441960 h 1139190"/>
                  <a:gd name="connsiteX13" fmla="*/ 152400 w 2743200"/>
                  <a:gd name="connsiteY13" fmla="*/ 281940 h 1139190"/>
                  <a:gd name="connsiteX14" fmla="*/ 114300 w 2743200"/>
                  <a:gd name="connsiteY14" fmla="*/ 190500 h 1139190"/>
                  <a:gd name="connsiteX15" fmla="*/ 66675 w 2743200"/>
                  <a:gd name="connsiteY15" fmla="*/ 130492 h 1139190"/>
                  <a:gd name="connsiteX16" fmla="*/ 0 w 2743200"/>
                  <a:gd name="connsiteY16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661376 w 2743200"/>
                  <a:gd name="connsiteY5" fmla="*/ 897081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6710 w 2743200"/>
                  <a:gd name="connsiteY11" fmla="*/ 651510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14300 w 2743200"/>
                  <a:gd name="connsiteY15" fmla="*/ 190500 h 1139190"/>
                  <a:gd name="connsiteX16" fmla="*/ 66675 w 2743200"/>
                  <a:gd name="connsiteY16" fmla="*/ 130492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6710 w 2743200"/>
                  <a:gd name="connsiteY11" fmla="*/ 651510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14300 w 2743200"/>
                  <a:gd name="connsiteY15" fmla="*/ 190500 h 1139190"/>
                  <a:gd name="connsiteX16" fmla="*/ 66675 w 2743200"/>
                  <a:gd name="connsiteY16" fmla="*/ 130492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6710 w 2743200"/>
                  <a:gd name="connsiteY11" fmla="*/ 651510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14300 w 2743200"/>
                  <a:gd name="connsiteY15" fmla="*/ 190500 h 1139190"/>
                  <a:gd name="connsiteX16" fmla="*/ 66675 w 2743200"/>
                  <a:gd name="connsiteY16" fmla="*/ 130492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6710 w 2743200"/>
                  <a:gd name="connsiteY11" fmla="*/ 651510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14300 w 2743200"/>
                  <a:gd name="connsiteY15" fmla="*/ 190500 h 1139190"/>
                  <a:gd name="connsiteX16" fmla="*/ 66675 w 2743200"/>
                  <a:gd name="connsiteY16" fmla="*/ 130492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6710 w 2743200"/>
                  <a:gd name="connsiteY11" fmla="*/ 651510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14300 w 2743200"/>
                  <a:gd name="connsiteY15" fmla="*/ 190500 h 1139190"/>
                  <a:gd name="connsiteX16" fmla="*/ 66675 w 2743200"/>
                  <a:gd name="connsiteY16" fmla="*/ 130492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6710 w 2743200"/>
                  <a:gd name="connsiteY11" fmla="*/ 651510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14300 w 2743200"/>
                  <a:gd name="connsiteY15" fmla="*/ 190500 h 1139190"/>
                  <a:gd name="connsiteX16" fmla="*/ 66675 w 2743200"/>
                  <a:gd name="connsiteY16" fmla="*/ 130492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6710 w 2743200"/>
                  <a:gd name="connsiteY11" fmla="*/ 651510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14300 w 2743200"/>
                  <a:gd name="connsiteY15" fmla="*/ 190500 h 1139190"/>
                  <a:gd name="connsiteX16" fmla="*/ 66675 w 2743200"/>
                  <a:gd name="connsiteY16" fmla="*/ 130492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6710 w 2743200"/>
                  <a:gd name="connsiteY11" fmla="*/ 651510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14300 w 2743200"/>
                  <a:gd name="connsiteY15" fmla="*/ 190500 h 1139190"/>
                  <a:gd name="connsiteX16" fmla="*/ 66675 w 2743200"/>
                  <a:gd name="connsiteY16" fmla="*/ 130492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6710 w 2743200"/>
                  <a:gd name="connsiteY11" fmla="*/ 651510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14300 w 2743200"/>
                  <a:gd name="connsiteY15" fmla="*/ 190500 h 1139190"/>
                  <a:gd name="connsiteX16" fmla="*/ 66675 w 2743200"/>
                  <a:gd name="connsiteY16" fmla="*/ 130492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6710 w 2743200"/>
                  <a:gd name="connsiteY11" fmla="*/ 651510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14300 w 2743200"/>
                  <a:gd name="connsiteY15" fmla="*/ 190499 h 1139190"/>
                  <a:gd name="connsiteX16" fmla="*/ 66675 w 2743200"/>
                  <a:gd name="connsiteY16" fmla="*/ 130492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6710 w 2743200"/>
                  <a:gd name="connsiteY11" fmla="*/ 651510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14300 w 2743200"/>
                  <a:gd name="connsiteY15" fmla="*/ 190499 h 1139190"/>
                  <a:gd name="connsiteX16" fmla="*/ 66675 w 2743200"/>
                  <a:gd name="connsiteY16" fmla="*/ 130492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6710 w 2743200"/>
                  <a:gd name="connsiteY11" fmla="*/ 651510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14300 w 2743200"/>
                  <a:gd name="connsiteY15" fmla="*/ 190499 h 1139190"/>
                  <a:gd name="connsiteX16" fmla="*/ 66675 w 2743200"/>
                  <a:gd name="connsiteY16" fmla="*/ 130492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6710 w 2743200"/>
                  <a:gd name="connsiteY11" fmla="*/ 651510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14300 w 2743200"/>
                  <a:gd name="connsiteY15" fmla="*/ 190499 h 1139190"/>
                  <a:gd name="connsiteX16" fmla="*/ 66675 w 2743200"/>
                  <a:gd name="connsiteY16" fmla="*/ 130492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6710 w 2743200"/>
                  <a:gd name="connsiteY11" fmla="*/ 651510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09330 w 2743200"/>
                  <a:gd name="connsiteY15" fmla="*/ 206990 h 1139190"/>
                  <a:gd name="connsiteX16" fmla="*/ 66675 w 2743200"/>
                  <a:gd name="connsiteY16" fmla="*/ 130492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2940 w 2743200"/>
                  <a:gd name="connsiteY2" fmla="*/ 339090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6710 w 2743200"/>
                  <a:gd name="connsiteY11" fmla="*/ 651510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09330 w 2743200"/>
                  <a:gd name="connsiteY15" fmla="*/ 206990 h 1139190"/>
                  <a:gd name="connsiteX16" fmla="*/ 55079 w 2743200"/>
                  <a:gd name="connsiteY16" fmla="*/ 122246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9567 w 2743200"/>
                  <a:gd name="connsiteY2" fmla="*/ 83475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6710 w 2743200"/>
                  <a:gd name="connsiteY11" fmla="*/ 651510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09330 w 2743200"/>
                  <a:gd name="connsiteY15" fmla="*/ 206990 h 1139190"/>
                  <a:gd name="connsiteX16" fmla="*/ 55079 w 2743200"/>
                  <a:gd name="connsiteY16" fmla="*/ 122246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9567 w 2743200"/>
                  <a:gd name="connsiteY2" fmla="*/ 83475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71561 w 2743200"/>
                  <a:gd name="connsiteY11" fmla="*/ 654259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09330 w 2743200"/>
                  <a:gd name="connsiteY15" fmla="*/ 206990 h 1139190"/>
                  <a:gd name="connsiteX16" fmla="*/ 55079 w 2743200"/>
                  <a:gd name="connsiteY16" fmla="*/ 122246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9567 w 2743200"/>
                  <a:gd name="connsiteY2" fmla="*/ 83475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225774 w 2743200"/>
                  <a:gd name="connsiteY11" fmla="*/ 618528 h 1139190"/>
                  <a:gd name="connsiteX12" fmla="*/ 289560 w 2743200"/>
                  <a:gd name="connsiteY12" fmla="*/ 556260 h 1139190"/>
                  <a:gd name="connsiteX13" fmla="*/ 236220 w 2743200"/>
                  <a:gd name="connsiteY13" fmla="*/ 441960 h 1139190"/>
                  <a:gd name="connsiteX14" fmla="*/ 152400 w 2743200"/>
                  <a:gd name="connsiteY14" fmla="*/ 281940 h 1139190"/>
                  <a:gd name="connsiteX15" fmla="*/ 109330 w 2743200"/>
                  <a:gd name="connsiteY15" fmla="*/ 206990 h 1139190"/>
                  <a:gd name="connsiteX16" fmla="*/ 55079 w 2743200"/>
                  <a:gd name="connsiteY16" fmla="*/ 122246 h 1139190"/>
                  <a:gd name="connsiteX17" fmla="*/ 0 w 2743200"/>
                  <a:gd name="connsiteY17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9567 w 2743200"/>
                  <a:gd name="connsiteY2" fmla="*/ 83475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9293 w 2743200"/>
                  <a:gd name="connsiteY11" fmla="*/ 679945 h 1139190"/>
                  <a:gd name="connsiteX12" fmla="*/ 225774 w 2743200"/>
                  <a:gd name="connsiteY12" fmla="*/ 618528 h 1139190"/>
                  <a:gd name="connsiteX13" fmla="*/ 289560 w 2743200"/>
                  <a:gd name="connsiteY13" fmla="*/ 556260 h 1139190"/>
                  <a:gd name="connsiteX14" fmla="*/ 236220 w 2743200"/>
                  <a:gd name="connsiteY14" fmla="*/ 441960 h 1139190"/>
                  <a:gd name="connsiteX15" fmla="*/ 152400 w 2743200"/>
                  <a:gd name="connsiteY15" fmla="*/ 281940 h 1139190"/>
                  <a:gd name="connsiteX16" fmla="*/ 109330 w 2743200"/>
                  <a:gd name="connsiteY16" fmla="*/ 206990 h 1139190"/>
                  <a:gd name="connsiteX17" fmla="*/ 55079 w 2743200"/>
                  <a:gd name="connsiteY17" fmla="*/ 122246 h 1139190"/>
                  <a:gd name="connsiteX18" fmla="*/ 0 w 2743200"/>
                  <a:gd name="connsiteY18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9567 w 2743200"/>
                  <a:gd name="connsiteY2" fmla="*/ 83475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9293 w 2743200"/>
                  <a:gd name="connsiteY11" fmla="*/ 679945 h 1139190"/>
                  <a:gd name="connsiteX12" fmla="*/ 190984 w 2743200"/>
                  <a:gd name="connsiteY12" fmla="*/ 558061 h 1139190"/>
                  <a:gd name="connsiteX13" fmla="*/ 289560 w 2743200"/>
                  <a:gd name="connsiteY13" fmla="*/ 556260 h 1139190"/>
                  <a:gd name="connsiteX14" fmla="*/ 236220 w 2743200"/>
                  <a:gd name="connsiteY14" fmla="*/ 441960 h 1139190"/>
                  <a:gd name="connsiteX15" fmla="*/ 152400 w 2743200"/>
                  <a:gd name="connsiteY15" fmla="*/ 281940 h 1139190"/>
                  <a:gd name="connsiteX16" fmla="*/ 109330 w 2743200"/>
                  <a:gd name="connsiteY16" fmla="*/ 206990 h 1139190"/>
                  <a:gd name="connsiteX17" fmla="*/ 55079 w 2743200"/>
                  <a:gd name="connsiteY17" fmla="*/ 122246 h 1139190"/>
                  <a:gd name="connsiteX18" fmla="*/ 0 w 2743200"/>
                  <a:gd name="connsiteY18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9567 w 2743200"/>
                  <a:gd name="connsiteY2" fmla="*/ 83475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9293 w 2743200"/>
                  <a:gd name="connsiteY11" fmla="*/ 679945 h 1139190"/>
                  <a:gd name="connsiteX12" fmla="*/ 190984 w 2743200"/>
                  <a:gd name="connsiteY12" fmla="*/ 558061 h 1139190"/>
                  <a:gd name="connsiteX13" fmla="*/ 289560 w 2743200"/>
                  <a:gd name="connsiteY13" fmla="*/ 556260 h 1139190"/>
                  <a:gd name="connsiteX14" fmla="*/ 236220 w 2743200"/>
                  <a:gd name="connsiteY14" fmla="*/ 441960 h 1139190"/>
                  <a:gd name="connsiteX15" fmla="*/ 152400 w 2743200"/>
                  <a:gd name="connsiteY15" fmla="*/ 281940 h 1139190"/>
                  <a:gd name="connsiteX16" fmla="*/ 109330 w 2743200"/>
                  <a:gd name="connsiteY16" fmla="*/ 206990 h 1139190"/>
                  <a:gd name="connsiteX17" fmla="*/ 55079 w 2743200"/>
                  <a:gd name="connsiteY17" fmla="*/ 122246 h 1139190"/>
                  <a:gd name="connsiteX18" fmla="*/ 0 w 2743200"/>
                  <a:gd name="connsiteY18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9567 w 2743200"/>
                  <a:gd name="connsiteY2" fmla="*/ 83475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9293 w 2743200"/>
                  <a:gd name="connsiteY11" fmla="*/ 679945 h 1139190"/>
                  <a:gd name="connsiteX12" fmla="*/ 190984 w 2743200"/>
                  <a:gd name="connsiteY12" fmla="*/ 558061 h 1139190"/>
                  <a:gd name="connsiteX13" fmla="*/ 289560 w 2743200"/>
                  <a:gd name="connsiteY13" fmla="*/ 556260 h 1139190"/>
                  <a:gd name="connsiteX14" fmla="*/ 236220 w 2743200"/>
                  <a:gd name="connsiteY14" fmla="*/ 441960 h 1139190"/>
                  <a:gd name="connsiteX15" fmla="*/ 152400 w 2743200"/>
                  <a:gd name="connsiteY15" fmla="*/ 281940 h 1139190"/>
                  <a:gd name="connsiteX16" fmla="*/ 109330 w 2743200"/>
                  <a:gd name="connsiteY16" fmla="*/ 206990 h 1139190"/>
                  <a:gd name="connsiteX17" fmla="*/ 55079 w 2743200"/>
                  <a:gd name="connsiteY17" fmla="*/ 122246 h 1139190"/>
                  <a:gd name="connsiteX18" fmla="*/ 0 w 2743200"/>
                  <a:gd name="connsiteY18" fmla="*/ 0 h 1139190"/>
                  <a:gd name="connsiteX0" fmla="*/ 0 w 2743200"/>
                  <a:gd name="connsiteY0" fmla="*/ 0 h 1139190"/>
                  <a:gd name="connsiteX1" fmla="*/ 285273 w 2743200"/>
                  <a:gd name="connsiteY1" fmla="*/ 1905 h 1139190"/>
                  <a:gd name="connsiteX2" fmla="*/ 669567 w 2743200"/>
                  <a:gd name="connsiteY2" fmla="*/ 83475 h 1139190"/>
                  <a:gd name="connsiteX3" fmla="*/ 1078230 w 2743200"/>
                  <a:gd name="connsiteY3" fmla="*/ 739140 h 1139190"/>
                  <a:gd name="connsiteX4" fmla="*/ 1512570 w 2743200"/>
                  <a:gd name="connsiteY4" fmla="*/ 883920 h 1139190"/>
                  <a:gd name="connsiteX5" fmla="*/ 1732613 w 2743200"/>
                  <a:gd name="connsiteY5" fmla="*/ 836612 h 1139190"/>
                  <a:gd name="connsiteX6" fmla="*/ 2743200 w 2743200"/>
                  <a:gd name="connsiteY6" fmla="*/ 1043940 h 1139190"/>
                  <a:gd name="connsiteX7" fmla="*/ 2720340 w 2743200"/>
                  <a:gd name="connsiteY7" fmla="*/ 1139190 h 1139190"/>
                  <a:gd name="connsiteX8" fmla="*/ 1024890 w 2743200"/>
                  <a:gd name="connsiteY8" fmla="*/ 1139190 h 1139190"/>
                  <a:gd name="connsiteX9" fmla="*/ 628650 w 2743200"/>
                  <a:gd name="connsiteY9" fmla="*/ 891540 h 1139190"/>
                  <a:gd name="connsiteX10" fmla="*/ 487680 w 2743200"/>
                  <a:gd name="connsiteY10" fmla="*/ 750570 h 1139190"/>
                  <a:gd name="connsiteX11" fmla="*/ 349293 w 2743200"/>
                  <a:gd name="connsiteY11" fmla="*/ 679945 h 1139190"/>
                  <a:gd name="connsiteX12" fmla="*/ 190984 w 2743200"/>
                  <a:gd name="connsiteY12" fmla="*/ 558061 h 1139190"/>
                  <a:gd name="connsiteX13" fmla="*/ 289560 w 2743200"/>
                  <a:gd name="connsiteY13" fmla="*/ 556260 h 1139190"/>
                  <a:gd name="connsiteX14" fmla="*/ 236220 w 2743200"/>
                  <a:gd name="connsiteY14" fmla="*/ 441960 h 1139190"/>
                  <a:gd name="connsiteX15" fmla="*/ 152400 w 2743200"/>
                  <a:gd name="connsiteY15" fmla="*/ 281940 h 1139190"/>
                  <a:gd name="connsiteX16" fmla="*/ 109330 w 2743200"/>
                  <a:gd name="connsiteY16" fmla="*/ 206990 h 1139190"/>
                  <a:gd name="connsiteX17" fmla="*/ 55079 w 2743200"/>
                  <a:gd name="connsiteY17" fmla="*/ 122246 h 1139190"/>
                  <a:gd name="connsiteX18" fmla="*/ 0 w 2743200"/>
                  <a:gd name="connsiteY18" fmla="*/ 0 h 1139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43200" h="1139190">
                    <a:moveTo>
                      <a:pt x="0" y="0"/>
                    </a:moveTo>
                    <a:lnTo>
                      <a:pt x="285273" y="1905"/>
                    </a:lnTo>
                    <a:lnTo>
                      <a:pt x="669567" y="83475"/>
                    </a:lnTo>
                    <a:lnTo>
                      <a:pt x="1078230" y="739140"/>
                    </a:lnTo>
                    <a:lnTo>
                      <a:pt x="1512570" y="883920"/>
                    </a:lnTo>
                    <a:lnTo>
                      <a:pt x="1732613" y="836612"/>
                    </a:lnTo>
                    <a:lnTo>
                      <a:pt x="2743200" y="1043940"/>
                    </a:lnTo>
                    <a:lnTo>
                      <a:pt x="2720340" y="1139190"/>
                    </a:lnTo>
                    <a:lnTo>
                      <a:pt x="1024890" y="1139190"/>
                    </a:lnTo>
                    <a:cubicBezTo>
                      <a:pt x="821801" y="1029108"/>
                      <a:pt x="718185" y="956310"/>
                      <a:pt x="628650" y="891540"/>
                    </a:cubicBezTo>
                    <a:cubicBezTo>
                      <a:pt x="539115" y="826770"/>
                      <a:pt x="534240" y="785836"/>
                      <a:pt x="487680" y="750570"/>
                    </a:cubicBezTo>
                    <a:cubicBezTo>
                      <a:pt x="441121" y="715304"/>
                      <a:pt x="392944" y="701952"/>
                      <a:pt x="349293" y="679945"/>
                    </a:cubicBezTo>
                    <a:cubicBezTo>
                      <a:pt x="305642" y="657938"/>
                      <a:pt x="158125" y="558661"/>
                      <a:pt x="190984" y="558061"/>
                    </a:cubicBezTo>
                    <a:lnTo>
                      <a:pt x="289560" y="556260"/>
                    </a:lnTo>
                    <a:cubicBezTo>
                      <a:pt x="322419" y="555660"/>
                      <a:pt x="259080" y="487680"/>
                      <a:pt x="236220" y="441960"/>
                    </a:cubicBezTo>
                    <a:cubicBezTo>
                      <a:pt x="213360" y="396240"/>
                      <a:pt x="173548" y="321102"/>
                      <a:pt x="152400" y="281940"/>
                    </a:cubicBezTo>
                    <a:cubicBezTo>
                      <a:pt x="131252" y="242778"/>
                      <a:pt x="125550" y="233605"/>
                      <a:pt x="109330" y="206990"/>
                    </a:cubicBezTo>
                    <a:cubicBezTo>
                      <a:pt x="93110" y="180375"/>
                      <a:pt x="74129" y="153996"/>
                      <a:pt x="55079" y="12224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DCCCC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DCDC2FE-E77E-4563-BD42-01FB388E2E1C}"/>
                  </a:ext>
                </a:extLst>
              </p:cNvPr>
              <p:cNvSpPr/>
              <p:nvPr/>
            </p:nvSpPr>
            <p:spPr>
              <a:xfrm>
                <a:off x="5290889" y="2847999"/>
                <a:ext cx="2333859" cy="1798963"/>
              </a:xfrm>
              <a:custGeom>
                <a:avLst/>
                <a:gdLst>
                  <a:gd name="connsiteX0" fmla="*/ 0 w 1615440"/>
                  <a:gd name="connsiteY0" fmla="*/ 110490 h 2076450"/>
                  <a:gd name="connsiteX1" fmla="*/ 152400 w 1615440"/>
                  <a:gd name="connsiteY1" fmla="*/ 53340 h 2076450"/>
                  <a:gd name="connsiteX2" fmla="*/ 373380 w 1615440"/>
                  <a:gd name="connsiteY2" fmla="*/ 19050 h 2076450"/>
                  <a:gd name="connsiteX3" fmla="*/ 518160 w 1615440"/>
                  <a:gd name="connsiteY3" fmla="*/ 0 h 2076450"/>
                  <a:gd name="connsiteX4" fmla="*/ 662940 w 1615440"/>
                  <a:gd name="connsiteY4" fmla="*/ 22860 h 2076450"/>
                  <a:gd name="connsiteX5" fmla="*/ 735330 w 1615440"/>
                  <a:gd name="connsiteY5" fmla="*/ 49530 h 2076450"/>
                  <a:gd name="connsiteX6" fmla="*/ 788670 w 1615440"/>
                  <a:gd name="connsiteY6" fmla="*/ 76200 h 2076450"/>
                  <a:gd name="connsiteX7" fmla="*/ 872490 w 1615440"/>
                  <a:gd name="connsiteY7" fmla="*/ 76200 h 2076450"/>
                  <a:gd name="connsiteX8" fmla="*/ 979170 w 1615440"/>
                  <a:gd name="connsiteY8" fmla="*/ 99060 h 2076450"/>
                  <a:gd name="connsiteX9" fmla="*/ 1024890 w 1615440"/>
                  <a:gd name="connsiteY9" fmla="*/ 133350 h 2076450"/>
                  <a:gd name="connsiteX10" fmla="*/ 1120140 w 1615440"/>
                  <a:gd name="connsiteY10" fmla="*/ 293370 h 2076450"/>
                  <a:gd name="connsiteX11" fmla="*/ 1234440 w 1615440"/>
                  <a:gd name="connsiteY11" fmla="*/ 495300 h 2076450"/>
                  <a:gd name="connsiteX12" fmla="*/ 1383030 w 1615440"/>
                  <a:gd name="connsiteY12" fmla="*/ 720090 h 2076450"/>
                  <a:gd name="connsiteX13" fmla="*/ 1524000 w 1615440"/>
                  <a:gd name="connsiteY13" fmla="*/ 994410 h 2076450"/>
                  <a:gd name="connsiteX14" fmla="*/ 1615440 w 1615440"/>
                  <a:gd name="connsiteY14" fmla="*/ 1257300 h 2076450"/>
                  <a:gd name="connsiteX15" fmla="*/ 1611630 w 1615440"/>
                  <a:gd name="connsiteY15" fmla="*/ 1356360 h 2076450"/>
                  <a:gd name="connsiteX16" fmla="*/ 1546860 w 1615440"/>
                  <a:gd name="connsiteY16" fmla="*/ 1360170 h 2076450"/>
                  <a:gd name="connsiteX17" fmla="*/ 1466850 w 1615440"/>
                  <a:gd name="connsiteY17" fmla="*/ 1360170 h 2076450"/>
                  <a:gd name="connsiteX18" fmla="*/ 1489710 w 1615440"/>
                  <a:gd name="connsiteY18" fmla="*/ 1466850 h 2076450"/>
                  <a:gd name="connsiteX19" fmla="*/ 1504950 w 1615440"/>
                  <a:gd name="connsiteY19" fmla="*/ 1604010 h 2076450"/>
                  <a:gd name="connsiteX20" fmla="*/ 1482090 w 1615440"/>
                  <a:gd name="connsiteY20" fmla="*/ 1824990 h 2076450"/>
                  <a:gd name="connsiteX21" fmla="*/ 1436370 w 1615440"/>
                  <a:gd name="connsiteY21" fmla="*/ 1962150 h 2076450"/>
                  <a:gd name="connsiteX22" fmla="*/ 1417320 w 1615440"/>
                  <a:gd name="connsiteY22" fmla="*/ 2011680 h 2076450"/>
                  <a:gd name="connsiteX23" fmla="*/ 1371600 w 1615440"/>
                  <a:gd name="connsiteY23" fmla="*/ 2076450 h 2076450"/>
                  <a:gd name="connsiteX24" fmla="*/ 1024890 w 1615440"/>
                  <a:gd name="connsiteY24" fmla="*/ 1889760 h 2076450"/>
                  <a:gd name="connsiteX25" fmla="*/ 304800 w 1615440"/>
                  <a:gd name="connsiteY25" fmla="*/ 948690 h 2076450"/>
                  <a:gd name="connsiteX26" fmla="*/ 0 w 1615440"/>
                  <a:gd name="connsiteY26" fmla="*/ 110490 h 2076450"/>
                  <a:gd name="connsiteX0" fmla="*/ 0 w 1615440"/>
                  <a:gd name="connsiteY0" fmla="*/ 110490 h 2076450"/>
                  <a:gd name="connsiteX1" fmla="*/ 152400 w 1615440"/>
                  <a:gd name="connsiteY1" fmla="*/ 53340 h 2076450"/>
                  <a:gd name="connsiteX2" fmla="*/ 373380 w 1615440"/>
                  <a:gd name="connsiteY2" fmla="*/ 19050 h 2076450"/>
                  <a:gd name="connsiteX3" fmla="*/ 518160 w 1615440"/>
                  <a:gd name="connsiteY3" fmla="*/ 0 h 2076450"/>
                  <a:gd name="connsiteX4" fmla="*/ 662940 w 1615440"/>
                  <a:gd name="connsiteY4" fmla="*/ 22860 h 2076450"/>
                  <a:gd name="connsiteX5" fmla="*/ 735330 w 1615440"/>
                  <a:gd name="connsiteY5" fmla="*/ 49530 h 2076450"/>
                  <a:gd name="connsiteX6" fmla="*/ 788670 w 1615440"/>
                  <a:gd name="connsiteY6" fmla="*/ 76200 h 2076450"/>
                  <a:gd name="connsiteX7" fmla="*/ 872490 w 1615440"/>
                  <a:gd name="connsiteY7" fmla="*/ 76200 h 2076450"/>
                  <a:gd name="connsiteX8" fmla="*/ 979170 w 1615440"/>
                  <a:gd name="connsiteY8" fmla="*/ 99060 h 2076450"/>
                  <a:gd name="connsiteX9" fmla="*/ 1024890 w 1615440"/>
                  <a:gd name="connsiteY9" fmla="*/ 133350 h 2076450"/>
                  <a:gd name="connsiteX10" fmla="*/ 1120140 w 1615440"/>
                  <a:gd name="connsiteY10" fmla="*/ 293370 h 2076450"/>
                  <a:gd name="connsiteX11" fmla="*/ 1234440 w 1615440"/>
                  <a:gd name="connsiteY11" fmla="*/ 495300 h 2076450"/>
                  <a:gd name="connsiteX12" fmla="*/ 1383030 w 1615440"/>
                  <a:gd name="connsiteY12" fmla="*/ 720090 h 2076450"/>
                  <a:gd name="connsiteX13" fmla="*/ 1524000 w 1615440"/>
                  <a:gd name="connsiteY13" fmla="*/ 994410 h 2076450"/>
                  <a:gd name="connsiteX14" fmla="*/ 1615440 w 1615440"/>
                  <a:gd name="connsiteY14" fmla="*/ 1257300 h 2076450"/>
                  <a:gd name="connsiteX15" fmla="*/ 1611630 w 1615440"/>
                  <a:gd name="connsiteY15" fmla="*/ 1356360 h 2076450"/>
                  <a:gd name="connsiteX16" fmla="*/ 1546860 w 1615440"/>
                  <a:gd name="connsiteY16" fmla="*/ 1360170 h 2076450"/>
                  <a:gd name="connsiteX17" fmla="*/ 1466850 w 1615440"/>
                  <a:gd name="connsiteY17" fmla="*/ 1360170 h 2076450"/>
                  <a:gd name="connsiteX18" fmla="*/ 1489710 w 1615440"/>
                  <a:gd name="connsiteY18" fmla="*/ 1466850 h 2076450"/>
                  <a:gd name="connsiteX19" fmla="*/ 1504950 w 1615440"/>
                  <a:gd name="connsiteY19" fmla="*/ 1604010 h 2076450"/>
                  <a:gd name="connsiteX20" fmla="*/ 1482090 w 1615440"/>
                  <a:gd name="connsiteY20" fmla="*/ 1824990 h 2076450"/>
                  <a:gd name="connsiteX21" fmla="*/ 1436370 w 1615440"/>
                  <a:gd name="connsiteY21" fmla="*/ 1962150 h 2076450"/>
                  <a:gd name="connsiteX22" fmla="*/ 1417320 w 1615440"/>
                  <a:gd name="connsiteY22" fmla="*/ 2011680 h 2076450"/>
                  <a:gd name="connsiteX23" fmla="*/ 1371600 w 1615440"/>
                  <a:gd name="connsiteY23" fmla="*/ 2076450 h 2076450"/>
                  <a:gd name="connsiteX24" fmla="*/ 1024890 w 1615440"/>
                  <a:gd name="connsiteY24" fmla="*/ 1889760 h 2076450"/>
                  <a:gd name="connsiteX25" fmla="*/ 304800 w 1615440"/>
                  <a:gd name="connsiteY25" fmla="*/ 948690 h 2076450"/>
                  <a:gd name="connsiteX26" fmla="*/ 0 w 1615440"/>
                  <a:gd name="connsiteY26" fmla="*/ 110490 h 2076450"/>
                  <a:gd name="connsiteX0" fmla="*/ 0 w 1615440"/>
                  <a:gd name="connsiteY0" fmla="*/ 110490 h 2076450"/>
                  <a:gd name="connsiteX1" fmla="*/ 152400 w 1615440"/>
                  <a:gd name="connsiteY1" fmla="*/ 53340 h 2076450"/>
                  <a:gd name="connsiteX2" fmla="*/ 373380 w 1615440"/>
                  <a:gd name="connsiteY2" fmla="*/ 19050 h 2076450"/>
                  <a:gd name="connsiteX3" fmla="*/ 518160 w 1615440"/>
                  <a:gd name="connsiteY3" fmla="*/ 0 h 2076450"/>
                  <a:gd name="connsiteX4" fmla="*/ 662940 w 1615440"/>
                  <a:gd name="connsiteY4" fmla="*/ 22860 h 2076450"/>
                  <a:gd name="connsiteX5" fmla="*/ 735330 w 1615440"/>
                  <a:gd name="connsiteY5" fmla="*/ 49530 h 2076450"/>
                  <a:gd name="connsiteX6" fmla="*/ 788670 w 1615440"/>
                  <a:gd name="connsiteY6" fmla="*/ 76200 h 2076450"/>
                  <a:gd name="connsiteX7" fmla="*/ 872490 w 1615440"/>
                  <a:gd name="connsiteY7" fmla="*/ 76200 h 2076450"/>
                  <a:gd name="connsiteX8" fmla="*/ 979170 w 1615440"/>
                  <a:gd name="connsiteY8" fmla="*/ 99060 h 2076450"/>
                  <a:gd name="connsiteX9" fmla="*/ 1024890 w 1615440"/>
                  <a:gd name="connsiteY9" fmla="*/ 133350 h 2076450"/>
                  <a:gd name="connsiteX10" fmla="*/ 1120140 w 1615440"/>
                  <a:gd name="connsiteY10" fmla="*/ 293370 h 2076450"/>
                  <a:gd name="connsiteX11" fmla="*/ 1234440 w 1615440"/>
                  <a:gd name="connsiteY11" fmla="*/ 495300 h 2076450"/>
                  <a:gd name="connsiteX12" fmla="*/ 1383030 w 1615440"/>
                  <a:gd name="connsiteY12" fmla="*/ 720090 h 2076450"/>
                  <a:gd name="connsiteX13" fmla="*/ 1524000 w 1615440"/>
                  <a:gd name="connsiteY13" fmla="*/ 994410 h 2076450"/>
                  <a:gd name="connsiteX14" fmla="*/ 1615440 w 1615440"/>
                  <a:gd name="connsiteY14" fmla="*/ 1257300 h 2076450"/>
                  <a:gd name="connsiteX15" fmla="*/ 1611630 w 1615440"/>
                  <a:gd name="connsiteY15" fmla="*/ 1356360 h 2076450"/>
                  <a:gd name="connsiteX16" fmla="*/ 1546860 w 1615440"/>
                  <a:gd name="connsiteY16" fmla="*/ 1360170 h 2076450"/>
                  <a:gd name="connsiteX17" fmla="*/ 1466850 w 1615440"/>
                  <a:gd name="connsiteY17" fmla="*/ 1360170 h 2076450"/>
                  <a:gd name="connsiteX18" fmla="*/ 1489710 w 1615440"/>
                  <a:gd name="connsiteY18" fmla="*/ 1466850 h 2076450"/>
                  <a:gd name="connsiteX19" fmla="*/ 1504950 w 1615440"/>
                  <a:gd name="connsiteY19" fmla="*/ 1604010 h 2076450"/>
                  <a:gd name="connsiteX20" fmla="*/ 1482090 w 1615440"/>
                  <a:gd name="connsiteY20" fmla="*/ 1824990 h 2076450"/>
                  <a:gd name="connsiteX21" fmla="*/ 1436370 w 1615440"/>
                  <a:gd name="connsiteY21" fmla="*/ 1962150 h 2076450"/>
                  <a:gd name="connsiteX22" fmla="*/ 1417320 w 1615440"/>
                  <a:gd name="connsiteY22" fmla="*/ 2011680 h 2076450"/>
                  <a:gd name="connsiteX23" fmla="*/ 1371600 w 1615440"/>
                  <a:gd name="connsiteY23" fmla="*/ 2076450 h 2076450"/>
                  <a:gd name="connsiteX24" fmla="*/ 1024890 w 1615440"/>
                  <a:gd name="connsiteY24" fmla="*/ 1889760 h 2076450"/>
                  <a:gd name="connsiteX25" fmla="*/ 304800 w 1615440"/>
                  <a:gd name="connsiteY25" fmla="*/ 948690 h 2076450"/>
                  <a:gd name="connsiteX26" fmla="*/ 0 w 1615440"/>
                  <a:gd name="connsiteY26" fmla="*/ 110490 h 2076450"/>
                  <a:gd name="connsiteX0" fmla="*/ 0 w 1615440"/>
                  <a:gd name="connsiteY0" fmla="*/ 110490 h 2076450"/>
                  <a:gd name="connsiteX1" fmla="*/ 152400 w 1615440"/>
                  <a:gd name="connsiteY1" fmla="*/ 53340 h 2076450"/>
                  <a:gd name="connsiteX2" fmla="*/ 373380 w 1615440"/>
                  <a:gd name="connsiteY2" fmla="*/ 19050 h 2076450"/>
                  <a:gd name="connsiteX3" fmla="*/ 518160 w 1615440"/>
                  <a:gd name="connsiteY3" fmla="*/ 0 h 2076450"/>
                  <a:gd name="connsiteX4" fmla="*/ 662940 w 1615440"/>
                  <a:gd name="connsiteY4" fmla="*/ 22860 h 2076450"/>
                  <a:gd name="connsiteX5" fmla="*/ 735330 w 1615440"/>
                  <a:gd name="connsiteY5" fmla="*/ 49530 h 2076450"/>
                  <a:gd name="connsiteX6" fmla="*/ 788670 w 1615440"/>
                  <a:gd name="connsiteY6" fmla="*/ 76200 h 2076450"/>
                  <a:gd name="connsiteX7" fmla="*/ 872490 w 1615440"/>
                  <a:gd name="connsiteY7" fmla="*/ 76200 h 2076450"/>
                  <a:gd name="connsiteX8" fmla="*/ 979170 w 1615440"/>
                  <a:gd name="connsiteY8" fmla="*/ 99060 h 2076450"/>
                  <a:gd name="connsiteX9" fmla="*/ 1024890 w 1615440"/>
                  <a:gd name="connsiteY9" fmla="*/ 133350 h 2076450"/>
                  <a:gd name="connsiteX10" fmla="*/ 1120140 w 1615440"/>
                  <a:gd name="connsiteY10" fmla="*/ 293370 h 2076450"/>
                  <a:gd name="connsiteX11" fmla="*/ 1234440 w 1615440"/>
                  <a:gd name="connsiteY11" fmla="*/ 495300 h 2076450"/>
                  <a:gd name="connsiteX12" fmla="*/ 1383030 w 1615440"/>
                  <a:gd name="connsiteY12" fmla="*/ 720090 h 2076450"/>
                  <a:gd name="connsiteX13" fmla="*/ 1524000 w 1615440"/>
                  <a:gd name="connsiteY13" fmla="*/ 994410 h 2076450"/>
                  <a:gd name="connsiteX14" fmla="*/ 1615440 w 1615440"/>
                  <a:gd name="connsiteY14" fmla="*/ 1257300 h 2076450"/>
                  <a:gd name="connsiteX15" fmla="*/ 1611630 w 1615440"/>
                  <a:gd name="connsiteY15" fmla="*/ 1356360 h 2076450"/>
                  <a:gd name="connsiteX16" fmla="*/ 1546860 w 1615440"/>
                  <a:gd name="connsiteY16" fmla="*/ 1360170 h 2076450"/>
                  <a:gd name="connsiteX17" fmla="*/ 1466850 w 1615440"/>
                  <a:gd name="connsiteY17" fmla="*/ 1360170 h 2076450"/>
                  <a:gd name="connsiteX18" fmla="*/ 1489710 w 1615440"/>
                  <a:gd name="connsiteY18" fmla="*/ 1466850 h 2076450"/>
                  <a:gd name="connsiteX19" fmla="*/ 1504950 w 1615440"/>
                  <a:gd name="connsiteY19" fmla="*/ 1604010 h 2076450"/>
                  <a:gd name="connsiteX20" fmla="*/ 1482090 w 1615440"/>
                  <a:gd name="connsiteY20" fmla="*/ 1824990 h 2076450"/>
                  <a:gd name="connsiteX21" fmla="*/ 1436370 w 1615440"/>
                  <a:gd name="connsiteY21" fmla="*/ 1962150 h 2076450"/>
                  <a:gd name="connsiteX22" fmla="*/ 1417320 w 1615440"/>
                  <a:gd name="connsiteY22" fmla="*/ 2011680 h 2076450"/>
                  <a:gd name="connsiteX23" fmla="*/ 1371600 w 1615440"/>
                  <a:gd name="connsiteY23" fmla="*/ 2076450 h 2076450"/>
                  <a:gd name="connsiteX24" fmla="*/ 1024890 w 1615440"/>
                  <a:gd name="connsiteY24" fmla="*/ 1889760 h 2076450"/>
                  <a:gd name="connsiteX25" fmla="*/ 304800 w 1615440"/>
                  <a:gd name="connsiteY25" fmla="*/ 948690 h 2076450"/>
                  <a:gd name="connsiteX26" fmla="*/ 0 w 1615440"/>
                  <a:gd name="connsiteY26" fmla="*/ 110490 h 2076450"/>
                  <a:gd name="connsiteX0" fmla="*/ 0 w 1615440"/>
                  <a:gd name="connsiteY0" fmla="*/ 110490 h 2076450"/>
                  <a:gd name="connsiteX1" fmla="*/ 152400 w 1615440"/>
                  <a:gd name="connsiteY1" fmla="*/ 53340 h 2076450"/>
                  <a:gd name="connsiteX2" fmla="*/ 373380 w 1615440"/>
                  <a:gd name="connsiteY2" fmla="*/ 19050 h 2076450"/>
                  <a:gd name="connsiteX3" fmla="*/ 518160 w 1615440"/>
                  <a:gd name="connsiteY3" fmla="*/ 0 h 2076450"/>
                  <a:gd name="connsiteX4" fmla="*/ 662940 w 1615440"/>
                  <a:gd name="connsiteY4" fmla="*/ 22860 h 2076450"/>
                  <a:gd name="connsiteX5" fmla="*/ 735330 w 1615440"/>
                  <a:gd name="connsiteY5" fmla="*/ 49530 h 2076450"/>
                  <a:gd name="connsiteX6" fmla="*/ 788670 w 1615440"/>
                  <a:gd name="connsiteY6" fmla="*/ 76200 h 2076450"/>
                  <a:gd name="connsiteX7" fmla="*/ 872490 w 1615440"/>
                  <a:gd name="connsiteY7" fmla="*/ 76200 h 2076450"/>
                  <a:gd name="connsiteX8" fmla="*/ 979170 w 1615440"/>
                  <a:gd name="connsiteY8" fmla="*/ 99060 h 2076450"/>
                  <a:gd name="connsiteX9" fmla="*/ 1024890 w 1615440"/>
                  <a:gd name="connsiteY9" fmla="*/ 133350 h 2076450"/>
                  <a:gd name="connsiteX10" fmla="*/ 1120140 w 1615440"/>
                  <a:gd name="connsiteY10" fmla="*/ 293370 h 2076450"/>
                  <a:gd name="connsiteX11" fmla="*/ 1234440 w 1615440"/>
                  <a:gd name="connsiteY11" fmla="*/ 495300 h 2076450"/>
                  <a:gd name="connsiteX12" fmla="*/ 1383030 w 1615440"/>
                  <a:gd name="connsiteY12" fmla="*/ 720090 h 2076450"/>
                  <a:gd name="connsiteX13" fmla="*/ 1524000 w 1615440"/>
                  <a:gd name="connsiteY13" fmla="*/ 994410 h 2076450"/>
                  <a:gd name="connsiteX14" fmla="*/ 1615440 w 1615440"/>
                  <a:gd name="connsiteY14" fmla="*/ 1257300 h 2076450"/>
                  <a:gd name="connsiteX15" fmla="*/ 1611630 w 1615440"/>
                  <a:gd name="connsiteY15" fmla="*/ 1356360 h 2076450"/>
                  <a:gd name="connsiteX16" fmla="*/ 1546860 w 1615440"/>
                  <a:gd name="connsiteY16" fmla="*/ 1360170 h 2076450"/>
                  <a:gd name="connsiteX17" fmla="*/ 1466850 w 1615440"/>
                  <a:gd name="connsiteY17" fmla="*/ 1360170 h 2076450"/>
                  <a:gd name="connsiteX18" fmla="*/ 1489710 w 1615440"/>
                  <a:gd name="connsiteY18" fmla="*/ 1466850 h 2076450"/>
                  <a:gd name="connsiteX19" fmla="*/ 1504950 w 1615440"/>
                  <a:gd name="connsiteY19" fmla="*/ 1604010 h 2076450"/>
                  <a:gd name="connsiteX20" fmla="*/ 1482090 w 1615440"/>
                  <a:gd name="connsiteY20" fmla="*/ 1824990 h 2076450"/>
                  <a:gd name="connsiteX21" fmla="*/ 1436370 w 1615440"/>
                  <a:gd name="connsiteY21" fmla="*/ 1962150 h 2076450"/>
                  <a:gd name="connsiteX22" fmla="*/ 1417320 w 1615440"/>
                  <a:gd name="connsiteY22" fmla="*/ 2011680 h 2076450"/>
                  <a:gd name="connsiteX23" fmla="*/ 1371600 w 1615440"/>
                  <a:gd name="connsiteY23" fmla="*/ 2076450 h 2076450"/>
                  <a:gd name="connsiteX24" fmla="*/ 1024890 w 1615440"/>
                  <a:gd name="connsiteY24" fmla="*/ 1889760 h 2076450"/>
                  <a:gd name="connsiteX25" fmla="*/ 304800 w 1615440"/>
                  <a:gd name="connsiteY25" fmla="*/ 948690 h 2076450"/>
                  <a:gd name="connsiteX26" fmla="*/ 0 w 1615440"/>
                  <a:gd name="connsiteY26" fmla="*/ 110490 h 2076450"/>
                  <a:gd name="connsiteX0" fmla="*/ 0 w 1615440"/>
                  <a:gd name="connsiteY0" fmla="*/ 110490 h 2076450"/>
                  <a:gd name="connsiteX1" fmla="*/ 152400 w 1615440"/>
                  <a:gd name="connsiteY1" fmla="*/ 53340 h 2076450"/>
                  <a:gd name="connsiteX2" fmla="*/ 373380 w 1615440"/>
                  <a:gd name="connsiteY2" fmla="*/ 19050 h 2076450"/>
                  <a:gd name="connsiteX3" fmla="*/ 518160 w 1615440"/>
                  <a:gd name="connsiteY3" fmla="*/ 0 h 2076450"/>
                  <a:gd name="connsiteX4" fmla="*/ 662940 w 1615440"/>
                  <a:gd name="connsiteY4" fmla="*/ 22860 h 2076450"/>
                  <a:gd name="connsiteX5" fmla="*/ 735330 w 1615440"/>
                  <a:gd name="connsiteY5" fmla="*/ 49530 h 2076450"/>
                  <a:gd name="connsiteX6" fmla="*/ 788670 w 1615440"/>
                  <a:gd name="connsiteY6" fmla="*/ 76200 h 2076450"/>
                  <a:gd name="connsiteX7" fmla="*/ 872490 w 1615440"/>
                  <a:gd name="connsiteY7" fmla="*/ 76200 h 2076450"/>
                  <a:gd name="connsiteX8" fmla="*/ 979170 w 1615440"/>
                  <a:gd name="connsiteY8" fmla="*/ 99060 h 2076450"/>
                  <a:gd name="connsiteX9" fmla="*/ 1024890 w 1615440"/>
                  <a:gd name="connsiteY9" fmla="*/ 133350 h 2076450"/>
                  <a:gd name="connsiteX10" fmla="*/ 1120140 w 1615440"/>
                  <a:gd name="connsiteY10" fmla="*/ 293370 h 2076450"/>
                  <a:gd name="connsiteX11" fmla="*/ 1234440 w 1615440"/>
                  <a:gd name="connsiteY11" fmla="*/ 495300 h 2076450"/>
                  <a:gd name="connsiteX12" fmla="*/ 1383030 w 1615440"/>
                  <a:gd name="connsiteY12" fmla="*/ 720090 h 2076450"/>
                  <a:gd name="connsiteX13" fmla="*/ 1524000 w 1615440"/>
                  <a:gd name="connsiteY13" fmla="*/ 994410 h 2076450"/>
                  <a:gd name="connsiteX14" fmla="*/ 1615440 w 1615440"/>
                  <a:gd name="connsiteY14" fmla="*/ 1257300 h 2076450"/>
                  <a:gd name="connsiteX15" fmla="*/ 1611630 w 1615440"/>
                  <a:gd name="connsiteY15" fmla="*/ 1356360 h 2076450"/>
                  <a:gd name="connsiteX16" fmla="*/ 1546860 w 1615440"/>
                  <a:gd name="connsiteY16" fmla="*/ 1360170 h 2076450"/>
                  <a:gd name="connsiteX17" fmla="*/ 1466850 w 1615440"/>
                  <a:gd name="connsiteY17" fmla="*/ 1360170 h 2076450"/>
                  <a:gd name="connsiteX18" fmla="*/ 1489710 w 1615440"/>
                  <a:gd name="connsiteY18" fmla="*/ 1466850 h 2076450"/>
                  <a:gd name="connsiteX19" fmla="*/ 1504950 w 1615440"/>
                  <a:gd name="connsiteY19" fmla="*/ 1604010 h 2076450"/>
                  <a:gd name="connsiteX20" fmla="*/ 1482090 w 1615440"/>
                  <a:gd name="connsiteY20" fmla="*/ 1824990 h 2076450"/>
                  <a:gd name="connsiteX21" fmla="*/ 1436370 w 1615440"/>
                  <a:gd name="connsiteY21" fmla="*/ 1962150 h 2076450"/>
                  <a:gd name="connsiteX22" fmla="*/ 1417320 w 1615440"/>
                  <a:gd name="connsiteY22" fmla="*/ 2011680 h 2076450"/>
                  <a:gd name="connsiteX23" fmla="*/ 1371600 w 1615440"/>
                  <a:gd name="connsiteY23" fmla="*/ 2076450 h 2076450"/>
                  <a:gd name="connsiteX24" fmla="*/ 1024890 w 1615440"/>
                  <a:gd name="connsiteY24" fmla="*/ 1889760 h 2076450"/>
                  <a:gd name="connsiteX25" fmla="*/ 304800 w 1615440"/>
                  <a:gd name="connsiteY25" fmla="*/ 948690 h 2076450"/>
                  <a:gd name="connsiteX26" fmla="*/ 0 w 1615440"/>
                  <a:gd name="connsiteY26" fmla="*/ 110490 h 2076450"/>
                  <a:gd name="connsiteX0" fmla="*/ 0 w 1623700"/>
                  <a:gd name="connsiteY0" fmla="*/ 110490 h 2076450"/>
                  <a:gd name="connsiteX1" fmla="*/ 152400 w 1623700"/>
                  <a:gd name="connsiteY1" fmla="*/ 53340 h 2076450"/>
                  <a:gd name="connsiteX2" fmla="*/ 373380 w 1623700"/>
                  <a:gd name="connsiteY2" fmla="*/ 19050 h 2076450"/>
                  <a:gd name="connsiteX3" fmla="*/ 518160 w 1623700"/>
                  <a:gd name="connsiteY3" fmla="*/ 0 h 2076450"/>
                  <a:gd name="connsiteX4" fmla="*/ 662940 w 1623700"/>
                  <a:gd name="connsiteY4" fmla="*/ 22860 h 2076450"/>
                  <a:gd name="connsiteX5" fmla="*/ 735330 w 1623700"/>
                  <a:gd name="connsiteY5" fmla="*/ 49530 h 2076450"/>
                  <a:gd name="connsiteX6" fmla="*/ 788670 w 1623700"/>
                  <a:gd name="connsiteY6" fmla="*/ 76200 h 2076450"/>
                  <a:gd name="connsiteX7" fmla="*/ 872490 w 1623700"/>
                  <a:gd name="connsiteY7" fmla="*/ 76200 h 2076450"/>
                  <a:gd name="connsiteX8" fmla="*/ 979170 w 1623700"/>
                  <a:gd name="connsiteY8" fmla="*/ 99060 h 2076450"/>
                  <a:gd name="connsiteX9" fmla="*/ 1024890 w 1623700"/>
                  <a:gd name="connsiteY9" fmla="*/ 133350 h 2076450"/>
                  <a:gd name="connsiteX10" fmla="*/ 1120140 w 1623700"/>
                  <a:gd name="connsiteY10" fmla="*/ 293370 h 2076450"/>
                  <a:gd name="connsiteX11" fmla="*/ 1234440 w 1623700"/>
                  <a:gd name="connsiteY11" fmla="*/ 495300 h 2076450"/>
                  <a:gd name="connsiteX12" fmla="*/ 1383030 w 1623700"/>
                  <a:gd name="connsiteY12" fmla="*/ 720090 h 2076450"/>
                  <a:gd name="connsiteX13" fmla="*/ 1524000 w 1623700"/>
                  <a:gd name="connsiteY13" fmla="*/ 994410 h 2076450"/>
                  <a:gd name="connsiteX14" fmla="*/ 1615440 w 1623700"/>
                  <a:gd name="connsiteY14" fmla="*/ 1257300 h 2076450"/>
                  <a:gd name="connsiteX15" fmla="*/ 1611630 w 1623700"/>
                  <a:gd name="connsiteY15" fmla="*/ 1356360 h 2076450"/>
                  <a:gd name="connsiteX16" fmla="*/ 1546860 w 1623700"/>
                  <a:gd name="connsiteY16" fmla="*/ 1360170 h 2076450"/>
                  <a:gd name="connsiteX17" fmla="*/ 1466850 w 1623700"/>
                  <a:gd name="connsiteY17" fmla="*/ 1360170 h 2076450"/>
                  <a:gd name="connsiteX18" fmla="*/ 1489710 w 1623700"/>
                  <a:gd name="connsiteY18" fmla="*/ 1466850 h 2076450"/>
                  <a:gd name="connsiteX19" fmla="*/ 1504950 w 1623700"/>
                  <a:gd name="connsiteY19" fmla="*/ 1604010 h 2076450"/>
                  <a:gd name="connsiteX20" fmla="*/ 1482090 w 1623700"/>
                  <a:gd name="connsiteY20" fmla="*/ 1824990 h 2076450"/>
                  <a:gd name="connsiteX21" fmla="*/ 1436370 w 1623700"/>
                  <a:gd name="connsiteY21" fmla="*/ 1962150 h 2076450"/>
                  <a:gd name="connsiteX22" fmla="*/ 1417320 w 1623700"/>
                  <a:gd name="connsiteY22" fmla="*/ 2011680 h 2076450"/>
                  <a:gd name="connsiteX23" fmla="*/ 1371600 w 1623700"/>
                  <a:gd name="connsiteY23" fmla="*/ 2076450 h 2076450"/>
                  <a:gd name="connsiteX24" fmla="*/ 1024890 w 1623700"/>
                  <a:gd name="connsiteY24" fmla="*/ 1889760 h 2076450"/>
                  <a:gd name="connsiteX25" fmla="*/ 304800 w 1623700"/>
                  <a:gd name="connsiteY25" fmla="*/ 948690 h 2076450"/>
                  <a:gd name="connsiteX26" fmla="*/ 0 w 1623700"/>
                  <a:gd name="connsiteY26" fmla="*/ 110490 h 2076450"/>
                  <a:gd name="connsiteX0" fmla="*/ 0 w 1623700"/>
                  <a:gd name="connsiteY0" fmla="*/ 110490 h 2076450"/>
                  <a:gd name="connsiteX1" fmla="*/ 152400 w 1623700"/>
                  <a:gd name="connsiteY1" fmla="*/ 53340 h 2076450"/>
                  <a:gd name="connsiteX2" fmla="*/ 373380 w 1623700"/>
                  <a:gd name="connsiteY2" fmla="*/ 19050 h 2076450"/>
                  <a:gd name="connsiteX3" fmla="*/ 518160 w 1623700"/>
                  <a:gd name="connsiteY3" fmla="*/ 0 h 2076450"/>
                  <a:gd name="connsiteX4" fmla="*/ 662940 w 1623700"/>
                  <a:gd name="connsiteY4" fmla="*/ 22860 h 2076450"/>
                  <a:gd name="connsiteX5" fmla="*/ 735330 w 1623700"/>
                  <a:gd name="connsiteY5" fmla="*/ 49530 h 2076450"/>
                  <a:gd name="connsiteX6" fmla="*/ 788670 w 1623700"/>
                  <a:gd name="connsiteY6" fmla="*/ 76200 h 2076450"/>
                  <a:gd name="connsiteX7" fmla="*/ 872490 w 1623700"/>
                  <a:gd name="connsiteY7" fmla="*/ 76200 h 2076450"/>
                  <a:gd name="connsiteX8" fmla="*/ 979170 w 1623700"/>
                  <a:gd name="connsiteY8" fmla="*/ 99060 h 2076450"/>
                  <a:gd name="connsiteX9" fmla="*/ 1024890 w 1623700"/>
                  <a:gd name="connsiteY9" fmla="*/ 133350 h 2076450"/>
                  <a:gd name="connsiteX10" fmla="*/ 1120140 w 1623700"/>
                  <a:gd name="connsiteY10" fmla="*/ 293370 h 2076450"/>
                  <a:gd name="connsiteX11" fmla="*/ 1234440 w 1623700"/>
                  <a:gd name="connsiteY11" fmla="*/ 495300 h 2076450"/>
                  <a:gd name="connsiteX12" fmla="*/ 1383030 w 1623700"/>
                  <a:gd name="connsiteY12" fmla="*/ 720090 h 2076450"/>
                  <a:gd name="connsiteX13" fmla="*/ 1524000 w 1623700"/>
                  <a:gd name="connsiteY13" fmla="*/ 994410 h 2076450"/>
                  <a:gd name="connsiteX14" fmla="*/ 1615440 w 1623700"/>
                  <a:gd name="connsiteY14" fmla="*/ 1257300 h 2076450"/>
                  <a:gd name="connsiteX15" fmla="*/ 1611630 w 1623700"/>
                  <a:gd name="connsiteY15" fmla="*/ 1356360 h 2076450"/>
                  <a:gd name="connsiteX16" fmla="*/ 1546860 w 1623700"/>
                  <a:gd name="connsiteY16" fmla="*/ 1360170 h 2076450"/>
                  <a:gd name="connsiteX17" fmla="*/ 1466850 w 1623700"/>
                  <a:gd name="connsiteY17" fmla="*/ 1360170 h 2076450"/>
                  <a:gd name="connsiteX18" fmla="*/ 1489710 w 1623700"/>
                  <a:gd name="connsiteY18" fmla="*/ 1466850 h 2076450"/>
                  <a:gd name="connsiteX19" fmla="*/ 1504950 w 1623700"/>
                  <a:gd name="connsiteY19" fmla="*/ 1604010 h 2076450"/>
                  <a:gd name="connsiteX20" fmla="*/ 1482090 w 1623700"/>
                  <a:gd name="connsiteY20" fmla="*/ 1824990 h 2076450"/>
                  <a:gd name="connsiteX21" fmla="*/ 1436370 w 1623700"/>
                  <a:gd name="connsiteY21" fmla="*/ 1962150 h 2076450"/>
                  <a:gd name="connsiteX22" fmla="*/ 1417320 w 1623700"/>
                  <a:gd name="connsiteY22" fmla="*/ 2011680 h 2076450"/>
                  <a:gd name="connsiteX23" fmla="*/ 1371600 w 1623700"/>
                  <a:gd name="connsiteY23" fmla="*/ 2076450 h 2076450"/>
                  <a:gd name="connsiteX24" fmla="*/ 1024890 w 1623700"/>
                  <a:gd name="connsiteY24" fmla="*/ 1889760 h 2076450"/>
                  <a:gd name="connsiteX25" fmla="*/ 304800 w 1623700"/>
                  <a:gd name="connsiteY25" fmla="*/ 948690 h 2076450"/>
                  <a:gd name="connsiteX26" fmla="*/ 0 w 1623700"/>
                  <a:gd name="connsiteY26" fmla="*/ 110490 h 2076450"/>
                  <a:gd name="connsiteX0" fmla="*/ 0 w 1623700"/>
                  <a:gd name="connsiteY0" fmla="*/ 110490 h 2076450"/>
                  <a:gd name="connsiteX1" fmla="*/ 152400 w 1623700"/>
                  <a:gd name="connsiteY1" fmla="*/ 53340 h 2076450"/>
                  <a:gd name="connsiteX2" fmla="*/ 373380 w 1623700"/>
                  <a:gd name="connsiteY2" fmla="*/ 19050 h 2076450"/>
                  <a:gd name="connsiteX3" fmla="*/ 518160 w 1623700"/>
                  <a:gd name="connsiteY3" fmla="*/ 0 h 2076450"/>
                  <a:gd name="connsiteX4" fmla="*/ 662940 w 1623700"/>
                  <a:gd name="connsiteY4" fmla="*/ 22860 h 2076450"/>
                  <a:gd name="connsiteX5" fmla="*/ 735330 w 1623700"/>
                  <a:gd name="connsiteY5" fmla="*/ 49530 h 2076450"/>
                  <a:gd name="connsiteX6" fmla="*/ 788670 w 1623700"/>
                  <a:gd name="connsiteY6" fmla="*/ 76200 h 2076450"/>
                  <a:gd name="connsiteX7" fmla="*/ 872490 w 1623700"/>
                  <a:gd name="connsiteY7" fmla="*/ 76200 h 2076450"/>
                  <a:gd name="connsiteX8" fmla="*/ 979170 w 1623700"/>
                  <a:gd name="connsiteY8" fmla="*/ 99060 h 2076450"/>
                  <a:gd name="connsiteX9" fmla="*/ 1024890 w 1623700"/>
                  <a:gd name="connsiteY9" fmla="*/ 133350 h 2076450"/>
                  <a:gd name="connsiteX10" fmla="*/ 1120140 w 1623700"/>
                  <a:gd name="connsiteY10" fmla="*/ 293370 h 2076450"/>
                  <a:gd name="connsiteX11" fmla="*/ 1234440 w 1623700"/>
                  <a:gd name="connsiteY11" fmla="*/ 495300 h 2076450"/>
                  <a:gd name="connsiteX12" fmla="*/ 1383030 w 1623700"/>
                  <a:gd name="connsiteY12" fmla="*/ 720090 h 2076450"/>
                  <a:gd name="connsiteX13" fmla="*/ 1524000 w 1623700"/>
                  <a:gd name="connsiteY13" fmla="*/ 994410 h 2076450"/>
                  <a:gd name="connsiteX14" fmla="*/ 1615440 w 1623700"/>
                  <a:gd name="connsiteY14" fmla="*/ 1257300 h 2076450"/>
                  <a:gd name="connsiteX15" fmla="*/ 1611630 w 1623700"/>
                  <a:gd name="connsiteY15" fmla="*/ 1356360 h 2076450"/>
                  <a:gd name="connsiteX16" fmla="*/ 1546860 w 1623700"/>
                  <a:gd name="connsiteY16" fmla="*/ 1360170 h 2076450"/>
                  <a:gd name="connsiteX17" fmla="*/ 1466850 w 1623700"/>
                  <a:gd name="connsiteY17" fmla="*/ 1360170 h 2076450"/>
                  <a:gd name="connsiteX18" fmla="*/ 1489710 w 1623700"/>
                  <a:gd name="connsiteY18" fmla="*/ 1466850 h 2076450"/>
                  <a:gd name="connsiteX19" fmla="*/ 1504950 w 1623700"/>
                  <a:gd name="connsiteY19" fmla="*/ 1604010 h 2076450"/>
                  <a:gd name="connsiteX20" fmla="*/ 1482090 w 1623700"/>
                  <a:gd name="connsiteY20" fmla="*/ 1824990 h 2076450"/>
                  <a:gd name="connsiteX21" fmla="*/ 1436370 w 1623700"/>
                  <a:gd name="connsiteY21" fmla="*/ 1962150 h 2076450"/>
                  <a:gd name="connsiteX22" fmla="*/ 1417320 w 1623700"/>
                  <a:gd name="connsiteY22" fmla="*/ 2011680 h 2076450"/>
                  <a:gd name="connsiteX23" fmla="*/ 1371600 w 1623700"/>
                  <a:gd name="connsiteY23" fmla="*/ 2076450 h 2076450"/>
                  <a:gd name="connsiteX24" fmla="*/ 1024890 w 1623700"/>
                  <a:gd name="connsiteY24" fmla="*/ 1889760 h 2076450"/>
                  <a:gd name="connsiteX25" fmla="*/ 304800 w 1623700"/>
                  <a:gd name="connsiteY25" fmla="*/ 948690 h 2076450"/>
                  <a:gd name="connsiteX26" fmla="*/ 0 w 1623700"/>
                  <a:gd name="connsiteY26" fmla="*/ 110490 h 2076450"/>
                  <a:gd name="connsiteX0" fmla="*/ 0 w 1623700"/>
                  <a:gd name="connsiteY0" fmla="*/ 110490 h 2076450"/>
                  <a:gd name="connsiteX1" fmla="*/ 152400 w 1623700"/>
                  <a:gd name="connsiteY1" fmla="*/ 53340 h 2076450"/>
                  <a:gd name="connsiteX2" fmla="*/ 373380 w 1623700"/>
                  <a:gd name="connsiteY2" fmla="*/ 19050 h 2076450"/>
                  <a:gd name="connsiteX3" fmla="*/ 518160 w 1623700"/>
                  <a:gd name="connsiteY3" fmla="*/ 0 h 2076450"/>
                  <a:gd name="connsiteX4" fmla="*/ 662940 w 1623700"/>
                  <a:gd name="connsiteY4" fmla="*/ 22860 h 2076450"/>
                  <a:gd name="connsiteX5" fmla="*/ 735330 w 1623700"/>
                  <a:gd name="connsiteY5" fmla="*/ 49530 h 2076450"/>
                  <a:gd name="connsiteX6" fmla="*/ 788670 w 1623700"/>
                  <a:gd name="connsiteY6" fmla="*/ 76200 h 2076450"/>
                  <a:gd name="connsiteX7" fmla="*/ 872490 w 1623700"/>
                  <a:gd name="connsiteY7" fmla="*/ 76200 h 2076450"/>
                  <a:gd name="connsiteX8" fmla="*/ 979170 w 1623700"/>
                  <a:gd name="connsiteY8" fmla="*/ 99060 h 2076450"/>
                  <a:gd name="connsiteX9" fmla="*/ 1024890 w 1623700"/>
                  <a:gd name="connsiteY9" fmla="*/ 133350 h 2076450"/>
                  <a:gd name="connsiteX10" fmla="*/ 1120140 w 1623700"/>
                  <a:gd name="connsiteY10" fmla="*/ 293370 h 2076450"/>
                  <a:gd name="connsiteX11" fmla="*/ 1234440 w 1623700"/>
                  <a:gd name="connsiteY11" fmla="*/ 495300 h 2076450"/>
                  <a:gd name="connsiteX12" fmla="*/ 1383030 w 1623700"/>
                  <a:gd name="connsiteY12" fmla="*/ 720090 h 2076450"/>
                  <a:gd name="connsiteX13" fmla="*/ 1524000 w 1623700"/>
                  <a:gd name="connsiteY13" fmla="*/ 994410 h 2076450"/>
                  <a:gd name="connsiteX14" fmla="*/ 1615440 w 1623700"/>
                  <a:gd name="connsiteY14" fmla="*/ 1257300 h 2076450"/>
                  <a:gd name="connsiteX15" fmla="*/ 1611630 w 1623700"/>
                  <a:gd name="connsiteY15" fmla="*/ 1356360 h 2076450"/>
                  <a:gd name="connsiteX16" fmla="*/ 1546860 w 1623700"/>
                  <a:gd name="connsiteY16" fmla="*/ 1360170 h 2076450"/>
                  <a:gd name="connsiteX17" fmla="*/ 1466850 w 1623700"/>
                  <a:gd name="connsiteY17" fmla="*/ 1360170 h 2076450"/>
                  <a:gd name="connsiteX18" fmla="*/ 1489710 w 1623700"/>
                  <a:gd name="connsiteY18" fmla="*/ 1466850 h 2076450"/>
                  <a:gd name="connsiteX19" fmla="*/ 1504950 w 1623700"/>
                  <a:gd name="connsiteY19" fmla="*/ 1604010 h 2076450"/>
                  <a:gd name="connsiteX20" fmla="*/ 1482090 w 1623700"/>
                  <a:gd name="connsiteY20" fmla="*/ 1824990 h 2076450"/>
                  <a:gd name="connsiteX21" fmla="*/ 1436370 w 1623700"/>
                  <a:gd name="connsiteY21" fmla="*/ 1962150 h 2076450"/>
                  <a:gd name="connsiteX22" fmla="*/ 1417320 w 1623700"/>
                  <a:gd name="connsiteY22" fmla="*/ 2011680 h 2076450"/>
                  <a:gd name="connsiteX23" fmla="*/ 1371600 w 1623700"/>
                  <a:gd name="connsiteY23" fmla="*/ 2076450 h 2076450"/>
                  <a:gd name="connsiteX24" fmla="*/ 1024890 w 1623700"/>
                  <a:gd name="connsiteY24" fmla="*/ 1889760 h 2076450"/>
                  <a:gd name="connsiteX25" fmla="*/ 304800 w 1623700"/>
                  <a:gd name="connsiteY25" fmla="*/ 948690 h 2076450"/>
                  <a:gd name="connsiteX26" fmla="*/ 0 w 1623700"/>
                  <a:gd name="connsiteY26" fmla="*/ 110490 h 2076450"/>
                  <a:gd name="connsiteX0" fmla="*/ 0 w 1623700"/>
                  <a:gd name="connsiteY0" fmla="*/ 110490 h 2076450"/>
                  <a:gd name="connsiteX1" fmla="*/ 152400 w 1623700"/>
                  <a:gd name="connsiteY1" fmla="*/ 53340 h 2076450"/>
                  <a:gd name="connsiteX2" fmla="*/ 373380 w 1623700"/>
                  <a:gd name="connsiteY2" fmla="*/ 19050 h 2076450"/>
                  <a:gd name="connsiteX3" fmla="*/ 518160 w 1623700"/>
                  <a:gd name="connsiteY3" fmla="*/ 0 h 2076450"/>
                  <a:gd name="connsiteX4" fmla="*/ 662940 w 1623700"/>
                  <a:gd name="connsiteY4" fmla="*/ 22860 h 2076450"/>
                  <a:gd name="connsiteX5" fmla="*/ 735330 w 1623700"/>
                  <a:gd name="connsiteY5" fmla="*/ 49530 h 2076450"/>
                  <a:gd name="connsiteX6" fmla="*/ 788670 w 1623700"/>
                  <a:gd name="connsiteY6" fmla="*/ 76200 h 2076450"/>
                  <a:gd name="connsiteX7" fmla="*/ 872490 w 1623700"/>
                  <a:gd name="connsiteY7" fmla="*/ 76200 h 2076450"/>
                  <a:gd name="connsiteX8" fmla="*/ 979170 w 1623700"/>
                  <a:gd name="connsiteY8" fmla="*/ 99060 h 2076450"/>
                  <a:gd name="connsiteX9" fmla="*/ 1024890 w 1623700"/>
                  <a:gd name="connsiteY9" fmla="*/ 133350 h 2076450"/>
                  <a:gd name="connsiteX10" fmla="*/ 1120140 w 1623700"/>
                  <a:gd name="connsiteY10" fmla="*/ 293370 h 2076450"/>
                  <a:gd name="connsiteX11" fmla="*/ 1234440 w 1623700"/>
                  <a:gd name="connsiteY11" fmla="*/ 495300 h 2076450"/>
                  <a:gd name="connsiteX12" fmla="*/ 1383030 w 1623700"/>
                  <a:gd name="connsiteY12" fmla="*/ 720090 h 2076450"/>
                  <a:gd name="connsiteX13" fmla="*/ 1524000 w 1623700"/>
                  <a:gd name="connsiteY13" fmla="*/ 994410 h 2076450"/>
                  <a:gd name="connsiteX14" fmla="*/ 1615440 w 1623700"/>
                  <a:gd name="connsiteY14" fmla="*/ 1257300 h 2076450"/>
                  <a:gd name="connsiteX15" fmla="*/ 1611630 w 1623700"/>
                  <a:gd name="connsiteY15" fmla="*/ 1356360 h 2076450"/>
                  <a:gd name="connsiteX16" fmla="*/ 1546860 w 1623700"/>
                  <a:gd name="connsiteY16" fmla="*/ 1360170 h 2076450"/>
                  <a:gd name="connsiteX17" fmla="*/ 1423777 w 1623700"/>
                  <a:gd name="connsiteY17" fmla="*/ 1329935 h 2076450"/>
                  <a:gd name="connsiteX18" fmla="*/ 1489710 w 1623700"/>
                  <a:gd name="connsiteY18" fmla="*/ 1466850 h 2076450"/>
                  <a:gd name="connsiteX19" fmla="*/ 1504950 w 1623700"/>
                  <a:gd name="connsiteY19" fmla="*/ 1604010 h 2076450"/>
                  <a:gd name="connsiteX20" fmla="*/ 1482090 w 1623700"/>
                  <a:gd name="connsiteY20" fmla="*/ 1824990 h 2076450"/>
                  <a:gd name="connsiteX21" fmla="*/ 1436370 w 1623700"/>
                  <a:gd name="connsiteY21" fmla="*/ 1962150 h 2076450"/>
                  <a:gd name="connsiteX22" fmla="*/ 1417320 w 1623700"/>
                  <a:gd name="connsiteY22" fmla="*/ 2011680 h 2076450"/>
                  <a:gd name="connsiteX23" fmla="*/ 1371600 w 1623700"/>
                  <a:gd name="connsiteY23" fmla="*/ 2076450 h 2076450"/>
                  <a:gd name="connsiteX24" fmla="*/ 1024890 w 1623700"/>
                  <a:gd name="connsiteY24" fmla="*/ 1889760 h 2076450"/>
                  <a:gd name="connsiteX25" fmla="*/ 304800 w 1623700"/>
                  <a:gd name="connsiteY25" fmla="*/ 948690 h 2076450"/>
                  <a:gd name="connsiteX26" fmla="*/ 0 w 1623700"/>
                  <a:gd name="connsiteY26" fmla="*/ 110490 h 2076450"/>
                  <a:gd name="connsiteX0" fmla="*/ 0 w 1623700"/>
                  <a:gd name="connsiteY0" fmla="*/ 110490 h 2076450"/>
                  <a:gd name="connsiteX1" fmla="*/ 152400 w 1623700"/>
                  <a:gd name="connsiteY1" fmla="*/ 53340 h 2076450"/>
                  <a:gd name="connsiteX2" fmla="*/ 373380 w 1623700"/>
                  <a:gd name="connsiteY2" fmla="*/ 19050 h 2076450"/>
                  <a:gd name="connsiteX3" fmla="*/ 518160 w 1623700"/>
                  <a:gd name="connsiteY3" fmla="*/ 0 h 2076450"/>
                  <a:gd name="connsiteX4" fmla="*/ 662940 w 1623700"/>
                  <a:gd name="connsiteY4" fmla="*/ 22860 h 2076450"/>
                  <a:gd name="connsiteX5" fmla="*/ 735330 w 1623700"/>
                  <a:gd name="connsiteY5" fmla="*/ 49530 h 2076450"/>
                  <a:gd name="connsiteX6" fmla="*/ 788670 w 1623700"/>
                  <a:gd name="connsiteY6" fmla="*/ 76200 h 2076450"/>
                  <a:gd name="connsiteX7" fmla="*/ 872490 w 1623700"/>
                  <a:gd name="connsiteY7" fmla="*/ 76200 h 2076450"/>
                  <a:gd name="connsiteX8" fmla="*/ 979170 w 1623700"/>
                  <a:gd name="connsiteY8" fmla="*/ 99060 h 2076450"/>
                  <a:gd name="connsiteX9" fmla="*/ 1024890 w 1623700"/>
                  <a:gd name="connsiteY9" fmla="*/ 133350 h 2076450"/>
                  <a:gd name="connsiteX10" fmla="*/ 1120140 w 1623700"/>
                  <a:gd name="connsiteY10" fmla="*/ 293370 h 2076450"/>
                  <a:gd name="connsiteX11" fmla="*/ 1234440 w 1623700"/>
                  <a:gd name="connsiteY11" fmla="*/ 495300 h 2076450"/>
                  <a:gd name="connsiteX12" fmla="*/ 1383030 w 1623700"/>
                  <a:gd name="connsiteY12" fmla="*/ 720090 h 2076450"/>
                  <a:gd name="connsiteX13" fmla="*/ 1524000 w 1623700"/>
                  <a:gd name="connsiteY13" fmla="*/ 994410 h 2076450"/>
                  <a:gd name="connsiteX14" fmla="*/ 1615440 w 1623700"/>
                  <a:gd name="connsiteY14" fmla="*/ 1257300 h 2076450"/>
                  <a:gd name="connsiteX15" fmla="*/ 1611630 w 1623700"/>
                  <a:gd name="connsiteY15" fmla="*/ 1356360 h 2076450"/>
                  <a:gd name="connsiteX16" fmla="*/ 1546860 w 1623700"/>
                  <a:gd name="connsiteY16" fmla="*/ 1360170 h 2076450"/>
                  <a:gd name="connsiteX17" fmla="*/ 1423777 w 1623700"/>
                  <a:gd name="connsiteY17" fmla="*/ 1329935 h 2076450"/>
                  <a:gd name="connsiteX18" fmla="*/ 1461546 w 1623700"/>
                  <a:gd name="connsiteY18" fmla="*/ 1499833 h 2076450"/>
                  <a:gd name="connsiteX19" fmla="*/ 1504950 w 1623700"/>
                  <a:gd name="connsiteY19" fmla="*/ 1604010 h 2076450"/>
                  <a:gd name="connsiteX20" fmla="*/ 1482090 w 1623700"/>
                  <a:gd name="connsiteY20" fmla="*/ 1824990 h 2076450"/>
                  <a:gd name="connsiteX21" fmla="*/ 1436370 w 1623700"/>
                  <a:gd name="connsiteY21" fmla="*/ 1962150 h 2076450"/>
                  <a:gd name="connsiteX22" fmla="*/ 1417320 w 1623700"/>
                  <a:gd name="connsiteY22" fmla="*/ 2011680 h 2076450"/>
                  <a:gd name="connsiteX23" fmla="*/ 1371600 w 1623700"/>
                  <a:gd name="connsiteY23" fmla="*/ 2076450 h 2076450"/>
                  <a:gd name="connsiteX24" fmla="*/ 1024890 w 1623700"/>
                  <a:gd name="connsiteY24" fmla="*/ 1889760 h 2076450"/>
                  <a:gd name="connsiteX25" fmla="*/ 304800 w 1623700"/>
                  <a:gd name="connsiteY25" fmla="*/ 948690 h 2076450"/>
                  <a:gd name="connsiteX26" fmla="*/ 0 w 1623700"/>
                  <a:gd name="connsiteY26" fmla="*/ 110490 h 2076450"/>
                  <a:gd name="connsiteX0" fmla="*/ 0 w 1623700"/>
                  <a:gd name="connsiteY0" fmla="*/ 110490 h 2076450"/>
                  <a:gd name="connsiteX1" fmla="*/ 152400 w 1623700"/>
                  <a:gd name="connsiteY1" fmla="*/ 53340 h 2076450"/>
                  <a:gd name="connsiteX2" fmla="*/ 373380 w 1623700"/>
                  <a:gd name="connsiteY2" fmla="*/ 19050 h 2076450"/>
                  <a:gd name="connsiteX3" fmla="*/ 518160 w 1623700"/>
                  <a:gd name="connsiteY3" fmla="*/ 0 h 2076450"/>
                  <a:gd name="connsiteX4" fmla="*/ 662940 w 1623700"/>
                  <a:gd name="connsiteY4" fmla="*/ 22860 h 2076450"/>
                  <a:gd name="connsiteX5" fmla="*/ 735330 w 1623700"/>
                  <a:gd name="connsiteY5" fmla="*/ 49530 h 2076450"/>
                  <a:gd name="connsiteX6" fmla="*/ 788670 w 1623700"/>
                  <a:gd name="connsiteY6" fmla="*/ 76200 h 2076450"/>
                  <a:gd name="connsiteX7" fmla="*/ 872490 w 1623700"/>
                  <a:gd name="connsiteY7" fmla="*/ 76200 h 2076450"/>
                  <a:gd name="connsiteX8" fmla="*/ 979170 w 1623700"/>
                  <a:gd name="connsiteY8" fmla="*/ 99060 h 2076450"/>
                  <a:gd name="connsiteX9" fmla="*/ 1024890 w 1623700"/>
                  <a:gd name="connsiteY9" fmla="*/ 133350 h 2076450"/>
                  <a:gd name="connsiteX10" fmla="*/ 1120140 w 1623700"/>
                  <a:gd name="connsiteY10" fmla="*/ 293370 h 2076450"/>
                  <a:gd name="connsiteX11" fmla="*/ 1234440 w 1623700"/>
                  <a:gd name="connsiteY11" fmla="*/ 495300 h 2076450"/>
                  <a:gd name="connsiteX12" fmla="*/ 1383030 w 1623700"/>
                  <a:gd name="connsiteY12" fmla="*/ 720090 h 2076450"/>
                  <a:gd name="connsiteX13" fmla="*/ 1524000 w 1623700"/>
                  <a:gd name="connsiteY13" fmla="*/ 994410 h 2076450"/>
                  <a:gd name="connsiteX14" fmla="*/ 1615440 w 1623700"/>
                  <a:gd name="connsiteY14" fmla="*/ 1257300 h 2076450"/>
                  <a:gd name="connsiteX15" fmla="*/ 1611630 w 1623700"/>
                  <a:gd name="connsiteY15" fmla="*/ 1356360 h 2076450"/>
                  <a:gd name="connsiteX16" fmla="*/ 1546860 w 1623700"/>
                  <a:gd name="connsiteY16" fmla="*/ 1360170 h 2076450"/>
                  <a:gd name="connsiteX17" fmla="*/ 1423777 w 1623700"/>
                  <a:gd name="connsiteY17" fmla="*/ 1329935 h 2076450"/>
                  <a:gd name="connsiteX18" fmla="*/ 1461546 w 1623700"/>
                  <a:gd name="connsiteY18" fmla="*/ 1499833 h 2076450"/>
                  <a:gd name="connsiteX19" fmla="*/ 1504950 w 1623700"/>
                  <a:gd name="connsiteY19" fmla="*/ 1604010 h 2076450"/>
                  <a:gd name="connsiteX20" fmla="*/ 1498656 w 1623700"/>
                  <a:gd name="connsiteY20" fmla="*/ 1792007 h 2076450"/>
                  <a:gd name="connsiteX21" fmla="*/ 1436370 w 1623700"/>
                  <a:gd name="connsiteY21" fmla="*/ 1962150 h 2076450"/>
                  <a:gd name="connsiteX22" fmla="*/ 1417320 w 1623700"/>
                  <a:gd name="connsiteY22" fmla="*/ 2011680 h 2076450"/>
                  <a:gd name="connsiteX23" fmla="*/ 1371600 w 1623700"/>
                  <a:gd name="connsiteY23" fmla="*/ 2076450 h 2076450"/>
                  <a:gd name="connsiteX24" fmla="*/ 1024890 w 1623700"/>
                  <a:gd name="connsiteY24" fmla="*/ 1889760 h 2076450"/>
                  <a:gd name="connsiteX25" fmla="*/ 304800 w 1623700"/>
                  <a:gd name="connsiteY25" fmla="*/ 948690 h 2076450"/>
                  <a:gd name="connsiteX26" fmla="*/ 0 w 1623700"/>
                  <a:gd name="connsiteY26" fmla="*/ 110490 h 2076450"/>
                  <a:gd name="connsiteX0" fmla="*/ 0 w 1623700"/>
                  <a:gd name="connsiteY0" fmla="*/ 110490 h 2076450"/>
                  <a:gd name="connsiteX1" fmla="*/ 152400 w 1623700"/>
                  <a:gd name="connsiteY1" fmla="*/ 53340 h 2076450"/>
                  <a:gd name="connsiteX2" fmla="*/ 373380 w 1623700"/>
                  <a:gd name="connsiteY2" fmla="*/ 19050 h 2076450"/>
                  <a:gd name="connsiteX3" fmla="*/ 518160 w 1623700"/>
                  <a:gd name="connsiteY3" fmla="*/ 0 h 2076450"/>
                  <a:gd name="connsiteX4" fmla="*/ 662940 w 1623700"/>
                  <a:gd name="connsiteY4" fmla="*/ 22860 h 2076450"/>
                  <a:gd name="connsiteX5" fmla="*/ 735330 w 1623700"/>
                  <a:gd name="connsiteY5" fmla="*/ 49530 h 2076450"/>
                  <a:gd name="connsiteX6" fmla="*/ 788670 w 1623700"/>
                  <a:gd name="connsiteY6" fmla="*/ 76200 h 2076450"/>
                  <a:gd name="connsiteX7" fmla="*/ 872490 w 1623700"/>
                  <a:gd name="connsiteY7" fmla="*/ 76200 h 2076450"/>
                  <a:gd name="connsiteX8" fmla="*/ 979170 w 1623700"/>
                  <a:gd name="connsiteY8" fmla="*/ 99060 h 2076450"/>
                  <a:gd name="connsiteX9" fmla="*/ 1024890 w 1623700"/>
                  <a:gd name="connsiteY9" fmla="*/ 133350 h 2076450"/>
                  <a:gd name="connsiteX10" fmla="*/ 1120140 w 1623700"/>
                  <a:gd name="connsiteY10" fmla="*/ 293370 h 2076450"/>
                  <a:gd name="connsiteX11" fmla="*/ 1234440 w 1623700"/>
                  <a:gd name="connsiteY11" fmla="*/ 495300 h 2076450"/>
                  <a:gd name="connsiteX12" fmla="*/ 1383030 w 1623700"/>
                  <a:gd name="connsiteY12" fmla="*/ 720090 h 2076450"/>
                  <a:gd name="connsiteX13" fmla="*/ 1524000 w 1623700"/>
                  <a:gd name="connsiteY13" fmla="*/ 994410 h 2076450"/>
                  <a:gd name="connsiteX14" fmla="*/ 1615440 w 1623700"/>
                  <a:gd name="connsiteY14" fmla="*/ 1257300 h 2076450"/>
                  <a:gd name="connsiteX15" fmla="*/ 1611630 w 1623700"/>
                  <a:gd name="connsiteY15" fmla="*/ 1356360 h 2076450"/>
                  <a:gd name="connsiteX16" fmla="*/ 1546860 w 1623700"/>
                  <a:gd name="connsiteY16" fmla="*/ 1360170 h 2076450"/>
                  <a:gd name="connsiteX17" fmla="*/ 1423777 w 1623700"/>
                  <a:gd name="connsiteY17" fmla="*/ 1329935 h 2076450"/>
                  <a:gd name="connsiteX18" fmla="*/ 1461546 w 1623700"/>
                  <a:gd name="connsiteY18" fmla="*/ 1499833 h 2076450"/>
                  <a:gd name="connsiteX19" fmla="*/ 1504950 w 1623700"/>
                  <a:gd name="connsiteY19" fmla="*/ 1604010 h 2076450"/>
                  <a:gd name="connsiteX20" fmla="*/ 1498656 w 1623700"/>
                  <a:gd name="connsiteY20" fmla="*/ 1792007 h 2076450"/>
                  <a:gd name="connsiteX21" fmla="*/ 1469503 w 1623700"/>
                  <a:gd name="connsiteY21" fmla="*/ 1885191 h 2076450"/>
                  <a:gd name="connsiteX22" fmla="*/ 1417320 w 1623700"/>
                  <a:gd name="connsiteY22" fmla="*/ 2011680 h 2076450"/>
                  <a:gd name="connsiteX23" fmla="*/ 1371600 w 1623700"/>
                  <a:gd name="connsiteY23" fmla="*/ 2076450 h 2076450"/>
                  <a:gd name="connsiteX24" fmla="*/ 1024890 w 1623700"/>
                  <a:gd name="connsiteY24" fmla="*/ 1889760 h 2076450"/>
                  <a:gd name="connsiteX25" fmla="*/ 304800 w 1623700"/>
                  <a:gd name="connsiteY25" fmla="*/ 948690 h 2076450"/>
                  <a:gd name="connsiteX26" fmla="*/ 0 w 1623700"/>
                  <a:gd name="connsiteY26" fmla="*/ 110490 h 2076450"/>
                  <a:gd name="connsiteX0" fmla="*/ 0 w 1623700"/>
                  <a:gd name="connsiteY0" fmla="*/ 110490 h 2076450"/>
                  <a:gd name="connsiteX1" fmla="*/ 152400 w 1623700"/>
                  <a:gd name="connsiteY1" fmla="*/ 53340 h 2076450"/>
                  <a:gd name="connsiteX2" fmla="*/ 373380 w 1623700"/>
                  <a:gd name="connsiteY2" fmla="*/ 19050 h 2076450"/>
                  <a:gd name="connsiteX3" fmla="*/ 518160 w 1623700"/>
                  <a:gd name="connsiteY3" fmla="*/ 0 h 2076450"/>
                  <a:gd name="connsiteX4" fmla="*/ 662940 w 1623700"/>
                  <a:gd name="connsiteY4" fmla="*/ 22860 h 2076450"/>
                  <a:gd name="connsiteX5" fmla="*/ 735330 w 1623700"/>
                  <a:gd name="connsiteY5" fmla="*/ 49530 h 2076450"/>
                  <a:gd name="connsiteX6" fmla="*/ 788670 w 1623700"/>
                  <a:gd name="connsiteY6" fmla="*/ 76200 h 2076450"/>
                  <a:gd name="connsiteX7" fmla="*/ 872490 w 1623700"/>
                  <a:gd name="connsiteY7" fmla="*/ 76200 h 2076450"/>
                  <a:gd name="connsiteX8" fmla="*/ 979170 w 1623700"/>
                  <a:gd name="connsiteY8" fmla="*/ 99060 h 2076450"/>
                  <a:gd name="connsiteX9" fmla="*/ 1024890 w 1623700"/>
                  <a:gd name="connsiteY9" fmla="*/ 133350 h 2076450"/>
                  <a:gd name="connsiteX10" fmla="*/ 1120140 w 1623700"/>
                  <a:gd name="connsiteY10" fmla="*/ 293370 h 2076450"/>
                  <a:gd name="connsiteX11" fmla="*/ 1234440 w 1623700"/>
                  <a:gd name="connsiteY11" fmla="*/ 495300 h 2076450"/>
                  <a:gd name="connsiteX12" fmla="*/ 1383030 w 1623700"/>
                  <a:gd name="connsiteY12" fmla="*/ 720090 h 2076450"/>
                  <a:gd name="connsiteX13" fmla="*/ 1524000 w 1623700"/>
                  <a:gd name="connsiteY13" fmla="*/ 994410 h 2076450"/>
                  <a:gd name="connsiteX14" fmla="*/ 1615440 w 1623700"/>
                  <a:gd name="connsiteY14" fmla="*/ 1257300 h 2076450"/>
                  <a:gd name="connsiteX15" fmla="*/ 1611630 w 1623700"/>
                  <a:gd name="connsiteY15" fmla="*/ 1356360 h 2076450"/>
                  <a:gd name="connsiteX16" fmla="*/ 1546860 w 1623700"/>
                  <a:gd name="connsiteY16" fmla="*/ 1360170 h 2076450"/>
                  <a:gd name="connsiteX17" fmla="*/ 1410524 w 1623700"/>
                  <a:gd name="connsiteY17" fmla="*/ 1340930 h 2076450"/>
                  <a:gd name="connsiteX18" fmla="*/ 1461546 w 1623700"/>
                  <a:gd name="connsiteY18" fmla="*/ 1499833 h 2076450"/>
                  <a:gd name="connsiteX19" fmla="*/ 1504950 w 1623700"/>
                  <a:gd name="connsiteY19" fmla="*/ 1604010 h 2076450"/>
                  <a:gd name="connsiteX20" fmla="*/ 1498656 w 1623700"/>
                  <a:gd name="connsiteY20" fmla="*/ 1792007 h 2076450"/>
                  <a:gd name="connsiteX21" fmla="*/ 1469503 w 1623700"/>
                  <a:gd name="connsiteY21" fmla="*/ 1885191 h 2076450"/>
                  <a:gd name="connsiteX22" fmla="*/ 1417320 w 1623700"/>
                  <a:gd name="connsiteY22" fmla="*/ 2011680 h 2076450"/>
                  <a:gd name="connsiteX23" fmla="*/ 1371600 w 1623700"/>
                  <a:gd name="connsiteY23" fmla="*/ 2076450 h 2076450"/>
                  <a:gd name="connsiteX24" fmla="*/ 1024890 w 1623700"/>
                  <a:gd name="connsiteY24" fmla="*/ 1889760 h 2076450"/>
                  <a:gd name="connsiteX25" fmla="*/ 304800 w 1623700"/>
                  <a:gd name="connsiteY25" fmla="*/ 948690 h 2076450"/>
                  <a:gd name="connsiteX26" fmla="*/ 0 w 1623700"/>
                  <a:gd name="connsiteY26" fmla="*/ 110490 h 2076450"/>
                  <a:gd name="connsiteX0" fmla="*/ 0 w 1623700"/>
                  <a:gd name="connsiteY0" fmla="*/ 110490 h 2076450"/>
                  <a:gd name="connsiteX1" fmla="*/ 152400 w 1623700"/>
                  <a:gd name="connsiteY1" fmla="*/ 53340 h 2076450"/>
                  <a:gd name="connsiteX2" fmla="*/ 373380 w 1623700"/>
                  <a:gd name="connsiteY2" fmla="*/ 19050 h 2076450"/>
                  <a:gd name="connsiteX3" fmla="*/ 518160 w 1623700"/>
                  <a:gd name="connsiteY3" fmla="*/ 0 h 2076450"/>
                  <a:gd name="connsiteX4" fmla="*/ 662940 w 1623700"/>
                  <a:gd name="connsiteY4" fmla="*/ 22860 h 2076450"/>
                  <a:gd name="connsiteX5" fmla="*/ 735330 w 1623700"/>
                  <a:gd name="connsiteY5" fmla="*/ 49530 h 2076450"/>
                  <a:gd name="connsiteX6" fmla="*/ 788670 w 1623700"/>
                  <a:gd name="connsiteY6" fmla="*/ 76200 h 2076450"/>
                  <a:gd name="connsiteX7" fmla="*/ 872490 w 1623700"/>
                  <a:gd name="connsiteY7" fmla="*/ 76200 h 2076450"/>
                  <a:gd name="connsiteX8" fmla="*/ 979170 w 1623700"/>
                  <a:gd name="connsiteY8" fmla="*/ 99060 h 2076450"/>
                  <a:gd name="connsiteX9" fmla="*/ 1024890 w 1623700"/>
                  <a:gd name="connsiteY9" fmla="*/ 133350 h 2076450"/>
                  <a:gd name="connsiteX10" fmla="*/ 1120140 w 1623700"/>
                  <a:gd name="connsiteY10" fmla="*/ 293370 h 2076450"/>
                  <a:gd name="connsiteX11" fmla="*/ 1234440 w 1623700"/>
                  <a:gd name="connsiteY11" fmla="*/ 495300 h 2076450"/>
                  <a:gd name="connsiteX12" fmla="*/ 1383030 w 1623700"/>
                  <a:gd name="connsiteY12" fmla="*/ 720090 h 2076450"/>
                  <a:gd name="connsiteX13" fmla="*/ 1524000 w 1623700"/>
                  <a:gd name="connsiteY13" fmla="*/ 994410 h 2076450"/>
                  <a:gd name="connsiteX14" fmla="*/ 1615440 w 1623700"/>
                  <a:gd name="connsiteY14" fmla="*/ 1257300 h 2076450"/>
                  <a:gd name="connsiteX15" fmla="*/ 1611630 w 1623700"/>
                  <a:gd name="connsiteY15" fmla="*/ 1356360 h 2076450"/>
                  <a:gd name="connsiteX16" fmla="*/ 1546860 w 1623700"/>
                  <a:gd name="connsiteY16" fmla="*/ 1360170 h 2076450"/>
                  <a:gd name="connsiteX17" fmla="*/ 1420464 w 1623700"/>
                  <a:gd name="connsiteY17" fmla="*/ 1327186 h 2076450"/>
                  <a:gd name="connsiteX18" fmla="*/ 1461546 w 1623700"/>
                  <a:gd name="connsiteY18" fmla="*/ 1499833 h 2076450"/>
                  <a:gd name="connsiteX19" fmla="*/ 1504950 w 1623700"/>
                  <a:gd name="connsiteY19" fmla="*/ 1604010 h 2076450"/>
                  <a:gd name="connsiteX20" fmla="*/ 1498656 w 1623700"/>
                  <a:gd name="connsiteY20" fmla="*/ 1792007 h 2076450"/>
                  <a:gd name="connsiteX21" fmla="*/ 1469503 w 1623700"/>
                  <a:gd name="connsiteY21" fmla="*/ 1885191 h 2076450"/>
                  <a:gd name="connsiteX22" fmla="*/ 1417320 w 1623700"/>
                  <a:gd name="connsiteY22" fmla="*/ 2011680 h 2076450"/>
                  <a:gd name="connsiteX23" fmla="*/ 1371600 w 1623700"/>
                  <a:gd name="connsiteY23" fmla="*/ 2076450 h 2076450"/>
                  <a:gd name="connsiteX24" fmla="*/ 1024890 w 1623700"/>
                  <a:gd name="connsiteY24" fmla="*/ 1889760 h 2076450"/>
                  <a:gd name="connsiteX25" fmla="*/ 304800 w 1623700"/>
                  <a:gd name="connsiteY25" fmla="*/ 948690 h 2076450"/>
                  <a:gd name="connsiteX26" fmla="*/ 0 w 1623700"/>
                  <a:gd name="connsiteY26" fmla="*/ 110490 h 2076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23700" h="2076450">
                    <a:moveTo>
                      <a:pt x="0" y="110490"/>
                    </a:moveTo>
                    <a:lnTo>
                      <a:pt x="152400" y="53340"/>
                    </a:lnTo>
                    <a:lnTo>
                      <a:pt x="373380" y="19050"/>
                    </a:lnTo>
                    <a:lnTo>
                      <a:pt x="518160" y="0"/>
                    </a:lnTo>
                    <a:lnTo>
                      <a:pt x="662940" y="22860"/>
                    </a:lnTo>
                    <a:lnTo>
                      <a:pt x="735330" y="49530"/>
                    </a:lnTo>
                    <a:lnTo>
                      <a:pt x="788670" y="76200"/>
                    </a:lnTo>
                    <a:lnTo>
                      <a:pt x="872490" y="76200"/>
                    </a:lnTo>
                    <a:lnTo>
                      <a:pt x="979170" y="99060"/>
                    </a:lnTo>
                    <a:lnTo>
                      <a:pt x="1024890" y="133350"/>
                    </a:lnTo>
                    <a:lnTo>
                      <a:pt x="1120140" y="293370"/>
                    </a:lnTo>
                    <a:cubicBezTo>
                      <a:pt x="1155065" y="353695"/>
                      <a:pt x="1190625" y="424180"/>
                      <a:pt x="1234440" y="495300"/>
                    </a:cubicBezTo>
                    <a:cubicBezTo>
                      <a:pt x="1278255" y="566420"/>
                      <a:pt x="1334770" y="636905"/>
                      <a:pt x="1383030" y="720090"/>
                    </a:cubicBezTo>
                    <a:cubicBezTo>
                      <a:pt x="1431290" y="803275"/>
                      <a:pt x="1485265" y="904875"/>
                      <a:pt x="1524000" y="994410"/>
                    </a:cubicBezTo>
                    <a:cubicBezTo>
                      <a:pt x="1562735" y="1083945"/>
                      <a:pt x="1600835" y="1196975"/>
                      <a:pt x="1615440" y="1257300"/>
                    </a:cubicBezTo>
                    <a:cubicBezTo>
                      <a:pt x="1630045" y="1317625"/>
                      <a:pt x="1623060" y="1339215"/>
                      <a:pt x="1611630" y="1356360"/>
                    </a:cubicBezTo>
                    <a:cubicBezTo>
                      <a:pt x="1600200" y="1373505"/>
                      <a:pt x="1578721" y="1365032"/>
                      <a:pt x="1546860" y="1360170"/>
                    </a:cubicBezTo>
                    <a:cubicBezTo>
                      <a:pt x="1514999" y="1355308"/>
                      <a:pt x="1434683" y="1303909"/>
                      <a:pt x="1420464" y="1327186"/>
                    </a:cubicBezTo>
                    <a:cubicBezTo>
                      <a:pt x="1406245" y="1350463"/>
                      <a:pt x="1447465" y="1453696"/>
                      <a:pt x="1461546" y="1499833"/>
                    </a:cubicBezTo>
                    <a:cubicBezTo>
                      <a:pt x="1475627" y="1545970"/>
                      <a:pt x="1498765" y="1555314"/>
                      <a:pt x="1504950" y="1604010"/>
                    </a:cubicBezTo>
                    <a:cubicBezTo>
                      <a:pt x="1511135" y="1652706"/>
                      <a:pt x="1504564" y="1745144"/>
                      <a:pt x="1498656" y="1792007"/>
                    </a:cubicBezTo>
                    <a:cubicBezTo>
                      <a:pt x="1492748" y="1838871"/>
                      <a:pt x="1480298" y="1854076"/>
                      <a:pt x="1469503" y="1885191"/>
                    </a:cubicBezTo>
                    <a:lnTo>
                      <a:pt x="1417320" y="2011680"/>
                    </a:lnTo>
                    <a:lnTo>
                      <a:pt x="1371600" y="2076450"/>
                    </a:lnTo>
                    <a:lnTo>
                      <a:pt x="1024890" y="1889760"/>
                    </a:lnTo>
                    <a:lnTo>
                      <a:pt x="304800" y="948690"/>
                    </a:lnTo>
                    <a:lnTo>
                      <a:pt x="0" y="110490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EC86A2B-1B7A-4FA2-8AD9-0149E6DE77A1}"/>
                  </a:ext>
                </a:extLst>
              </p:cNvPr>
              <p:cNvSpPr/>
              <p:nvPr/>
            </p:nvSpPr>
            <p:spPr>
              <a:xfrm>
                <a:off x="5624817" y="3421957"/>
                <a:ext cx="1133200" cy="714548"/>
              </a:xfrm>
              <a:custGeom>
                <a:avLst/>
                <a:gdLst>
                  <a:gd name="connsiteX0" fmla="*/ 0 w 396240"/>
                  <a:gd name="connsiteY0" fmla="*/ 87630 h 643890"/>
                  <a:gd name="connsiteX1" fmla="*/ 182880 w 396240"/>
                  <a:gd name="connsiteY1" fmla="*/ 0 h 643890"/>
                  <a:gd name="connsiteX2" fmla="*/ 289560 w 396240"/>
                  <a:gd name="connsiteY2" fmla="*/ 99060 h 643890"/>
                  <a:gd name="connsiteX3" fmla="*/ 339090 w 396240"/>
                  <a:gd name="connsiteY3" fmla="*/ 243840 h 643890"/>
                  <a:gd name="connsiteX4" fmla="*/ 396240 w 396240"/>
                  <a:gd name="connsiteY4" fmla="*/ 331470 h 643890"/>
                  <a:gd name="connsiteX5" fmla="*/ 388620 w 396240"/>
                  <a:gd name="connsiteY5" fmla="*/ 514350 h 643890"/>
                  <a:gd name="connsiteX6" fmla="*/ 137160 w 396240"/>
                  <a:gd name="connsiteY6" fmla="*/ 643890 h 643890"/>
                  <a:gd name="connsiteX7" fmla="*/ 114300 w 396240"/>
                  <a:gd name="connsiteY7" fmla="*/ 605790 h 643890"/>
                  <a:gd name="connsiteX8" fmla="*/ 91440 w 396240"/>
                  <a:gd name="connsiteY8" fmla="*/ 434340 h 643890"/>
                  <a:gd name="connsiteX9" fmla="*/ 87630 w 396240"/>
                  <a:gd name="connsiteY9" fmla="*/ 400050 h 643890"/>
                  <a:gd name="connsiteX10" fmla="*/ 80010 w 396240"/>
                  <a:gd name="connsiteY10" fmla="*/ 236220 h 643890"/>
                  <a:gd name="connsiteX11" fmla="*/ 0 w 396240"/>
                  <a:gd name="connsiteY11" fmla="*/ 87630 h 643890"/>
                  <a:gd name="connsiteX0" fmla="*/ 0 w 396240"/>
                  <a:gd name="connsiteY0" fmla="*/ 87630 h 643890"/>
                  <a:gd name="connsiteX1" fmla="*/ 182880 w 396240"/>
                  <a:gd name="connsiteY1" fmla="*/ 0 h 643890"/>
                  <a:gd name="connsiteX2" fmla="*/ 275589 w 396240"/>
                  <a:gd name="connsiteY2" fmla="*/ 125730 h 643890"/>
                  <a:gd name="connsiteX3" fmla="*/ 339090 w 396240"/>
                  <a:gd name="connsiteY3" fmla="*/ 243840 h 643890"/>
                  <a:gd name="connsiteX4" fmla="*/ 396240 w 396240"/>
                  <a:gd name="connsiteY4" fmla="*/ 331470 h 643890"/>
                  <a:gd name="connsiteX5" fmla="*/ 388620 w 396240"/>
                  <a:gd name="connsiteY5" fmla="*/ 514350 h 643890"/>
                  <a:gd name="connsiteX6" fmla="*/ 137160 w 396240"/>
                  <a:gd name="connsiteY6" fmla="*/ 643890 h 643890"/>
                  <a:gd name="connsiteX7" fmla="*/ 114300 w 396240"/>
                  <a:gd name="connsiteY7" fmla="*/ 605790 h 643890"/>
                  <a:gd name="connsiteX8" fmla="*/ 91440 w 396240"/>
                  <a:gd name="connsiteY8" fmla="*/ 434340 h 643890"/>
                  <a:gd name="connsiteX9" fmla="*/ 87630 w 396240"/>
                  <a:gd name="connsiteY9" fmla="*/ 400050 h 643890"/>
                  <a:gd name="connsiteX10" fmla="*/ 80010 w 396240"/>
                  <a:gd name="connsiteY10" fmla="*/ 236220 h 643890"/>
                  <a:gd name="connsiteX11" fmla="*/ 0 w 396240"/>
                  <a:gd name="connsiteY11" fmla="*/ 87630 h 643890"/>
                  <a:gd name="connsiteX0" fmla="*/ 0 w 396240"/>
                  <a:gd name="connsiteY0" fmla="*/ 87630 h 643890"/>
                  <a:gd name="connsiteX1" fmla="*/ 182880 w 396240"/>
                  <a:gd name="connsiteY1" fmla="*/ 0 h 643890"/>
                  <a:gd name="connsiteX2" fmla="*/ 275589 w 396240"/>
                  <a:gd name="connsiteY2" fmla="*/ 125730 h 643890"/>
                  <a:gd name="connsiteX3" fmla="*/ 319132 w 396240"/>
                  <a:gd name="connsiteY3" fmla="*/ 293370 h 643890"/>
                  <a:gd name="connsiteX4" fmla="*/ 396240 w 396240"/>
                  <a:gd name="connsiteY4" fmla="*/ 331470 h 643890"/>
                  <a:gd name="connsiteX5" fmla="*/ 388620 w 396240"/>
                  <a:gd name="connsiteY5" fmla="*/ 514350 h 643890"/>
                  <a:gd name="connsiteX6" fmla="*/ 137160 w 396240"/>
                  <a:gd name="connsiteY6" fmla="*/ 643890 h 643890"/>
                  <a:gd name="connsiteX7" fmla="*/ 114300 w 396240"/>
                  <a:gd name="connsiteY7" fmla="*/ 605790 h 643890"/>
                  <a:gd name="connsiteX8" fmla="*/ 91440 w 396240"/>
                  <a:gd name="connsiteY8" fmla="*/ 434340 h 643890"/>
                  <a:gd name="connsiteX9" fmla="*/ 87630 w 396240"/>
                  <a:gd name="connsiteY9" fmla="*/ 400050 h 643890"/>
                  <a:gd name="connsiteX10" fmla="*/ 80010 w 396240"/>
                  <a:gd name="connsiteY10" fmla="*/ 236220 h 643890"/>
                  <a:gd name="connsiteX11" fmla="*/ 0 w 396240"/>
                  <a:gd name="connsiteY11" fmla="*/ 87630 h 643890"/>
                  <a:gd name="connsiteX0" fmla="*/ 0 w 388620"/>
                  <a:gd name="connsiteY0" fmla="*/ 87630 h 643890"/>
                  <a:gd name="connsiteX1" fmla="*/ 182880 w 388620"/>
                  <a:gd name="connsiteY1" fmla="*/ 0 h 643890"/>
                  <a:gd name="connsiteX2" fmla="*/ 275589 w 388620"/>
                  <a:gd name="connsiteY2" fmla="*/ 125730 h 643890"/>
                  <a:gd name="connsiteX3" fmla="*/ 319132 w 388620"/>
                  <a:gd name="connsiteY3" fmla="*/ 293370 h 643890"/>
                  <a:gd name="connsiteX4" fmla="*/ 336364 w 388620"/>
                  <a:gd name="connsiteY4" fmla="*/ 377190 h 643890"/>
                  <a:gd name="connsiteX5" fmla="*/ 388620 w 388620"/>
                  <a:gd name="connsiteY5" fmla="*/ 514350 h 643890"/>
                  <a:gd name="connsiteX6" fmla="*/ 137160 w 388620"/>
                  <a:gd name="connsiteY6" fmla="*/ 643890 h 643890"/>
                  <a:gd name="connsiteX7" fmla="*/ 114300 w 388620"/>
                  <a:gd name="connsiteY7" fmla="*/ 605790 h 643890"/>
                  <a:gd name="connsiteX8" fmla="*/ 91440 w 388620"/>
                  <a:gd name="connsiteY8" fmla="*/ 434340 h 643890"/>
                  <a:gd name="connsiteX9" fmla="*/ 87630 w 388620"/>
                  <a:gd name="connsiteY9" fmla="*/ 400050 h 643890"/>
                  <a:gd name="connsiteX10" fmla="*/ 80010 w 388620"/>
                  <a:gd name="connsiteY10" fmla="*/ 236220 h 643890"/>
                  <a:gd name="connsiteX11" fmla="*/ 0 w 388620"/>
                  <a:gd name="connsiteY11" fmla="*/ 87630 h 643890"/>
                  <a:gd name="connsiteX0" fmla="*/ 0 w 360678"/>
                  <a:gd name="connsiteY0" fmla="*/ 87630 h 643890"/>
                  <a:gd name="connsiteX1" fmla="*/ 182880 w 360678"/>
                  <a:gd name="connsiteY1" fmla="*/ 0 h 643890"/>
                  <a:gd name="connsiteX2" fmla="*/ 275589 w 360678"/>
                  <a:gd name="connsiteY2" fmla="*/ 125730 h 643890"/>
                  <a:gd name="connsiteX3" fmla="*/ 319132 w 360678"/>
                  <a:gd name="connsiteY3" fmla="*/ 293370 h 643890"/>
                  <a:gd name="connsiteX4" fmla="*/ 336364 w 360678"/>
                  <a:gd name="connsiteY4" fmla="*/ 377190 h 643890"/>
                  <a:gd name="connsiteX5" fmla="*/ 360678 w 360678"/>
                  <a:gd name="connsiteY5" fmla="*/ 582930 h 643890"/>
                  <a:gd name="connsiteX6" fmla="*/ 137160 w 360678"/>
                  <a:gd name="connsiteY6" fmla="*/ 643890 h 643890"/>
                  <a:gd name="connsiteX7" fmla="*/ 114300 w 360678"/>
                  <a:gd name="connsiteY7" fmla="*/ 605790 h 643890"/>
                  <a:gd name="connsiteX8" fmla="*/ 91440 w 360678"/>
                  <a:gd name="connsiteY8" fmla="*/ 434340 h 643890"/>
                  <a:gd name="connsiteX9" fmla="*/ 87630 w 360678"/>
                  <a:gd name="connsiteY9" fmla="*/ 400050 h 643890"/>
                  <a:gd name="connsiteX10" fmla="*/ 80010 w 360678"/>
                  <a:gd name="connsiteY10" fmla="*/ 236220 h 643890"/>
                  <a:gd name="connsiteX11" fmla="*/ 0 w 360678"/>
                  <a:gd name="connsiteY11" fmla="*/ 87630 h 643890"/>
                  <a:gd name="connsiteX0" fmla="*/ 0 w 360678"/>
                  <a:gd name="connsiteY0" fmla="*/ 167640 h 723900"/>
                  <a:gd name="connsiteX1" fmla="*/ 154938 w 360678"/>
                  <a:gd name="connsiteY1" fmla="*/ 0 h 723900"/>
                  <a:gd name="connsiteX2" fmla="*/ 275589 w 360678"/>
                  <a:gd name="connsiteY2" fmla="*/ 205740 h 723900"/>
                  <a:gd name="connsiteX3" fmla="*/ 319132 w 360678"/>
                  <a:gd name="connsiteY3" fmla="*/ 373380 h 723900"/>
                  <a:gd name="connsiteX4" fmla="*/ 336364 w 360678"/>
                  <a:gd name="connsiteY4" fmla="*/ 457200 h 723900"/>
                  <a:gd name="connsiteX5" fmla="*/ 360678 w 360678"/>
                  <a:gd name="connsiteY5" fmla="*/ 662940 h 723900"/>
                  <a:gd name="connsiteX6" fmla="*/ 137160 w 360678"/>
                  <a:gd name="connsiteY6" fmla="*/ 723900 h 723900"/>
                  <a:gd name="connsiteX7" fmla="*/ 114300 w 360678"/>
                  <a:gd name="connsiteY7" fmla="*/ 685800 h 723900"/>
                  <a:gd name="connsiteX8" fmla="*/ 91440 w 360678"/>
                  <a:gd name="connsiteY8" fmla="*/ 514350 h 723900"/>
                  <a:gd name="connsiteX9" fmla="*/ 87630 w 360678"/>
                  <a:gd name="connsiteY9" fmla="*/ 480060 h 723900"/>
                  <a:gd name="connsiteX10" fmla="*/ 80010 w 360678"/>
                  <a:gd name="connsiteY10" fmla="*/ 316230 h 723900"/>
                  <a:gd name="connsiteX11" fmla="*/ 0 w 360678"/>
                  <a:gd name="connsiteY11" fmla="*/ 167640 h 723900"/>
                  <a:gd name="connsiteX0" fmla="*/ 0 w 360678"/>
                  <a:gd name="connsiteY0" fmla="*/ 167640 h 723900"/>
                  <a:gd name="connsiteX1" fmla="*/ 154938 w 360678"/>
                  <a:gd name="connsiteY1" fmla="*/ 0 h 723900"/>
                  <a:gd name="connsiteX2" fmla="*/ 257626 w 360678"/>
                  <a:gd name="connsiteY2" fmla="*/ 266700 h 723900"/>
                  <a:gd name="connsiteX3" fmla="*/ 319132 w 360678"/>
                  <a:gd name="connsiteY3" fmla="*/ 373380 h 723900"/>
                  <a:gd name="connsiteX4" fmla="*/ 336364 w 360678"/>
                  <a:gd name="connsiteY4" fmla="*/ 457200 h 723900"/>
                  <a:gd name="connsiteX5" fmla="*/ 360678 w 360678"/>
                  <a:gd name="connsiteY5" fmla="*/ 662940 h 723900"/>
                  <a:gd name="connsiteX6" fmla="*/ 137160 w 360678"/>
                  <a:gd name="connsiteY6" fmla="*/ 723900 h 723900"/>
                  <a:gd name="connsiteX7" fmla="*/ 114300 w 360678"/>
                  <a:gd name="connsiteY7" fmla="*/ 685800 h 723900"/>
                  <a:gd name="connsiteX8" fmla="*/ 91440 w 360678"/>
                  <a:gd name="connsiteY8" fmla="*/ 514350 h 723900"/>
                  <a:gd name="connsiteX9" fmla="*/ 87630 w 360678"/>
                  <a:gd name="connsiteY9" fmla="*/ 480060 h 723900"/>
                  <a:gd name="connsiteX10" fmla="*/ 80010 w 360678"/>
                  <a:gd name="connsiteY10" fmla="*/ 316230 h 723900"/>
                  <a:gd name="connsiteX11" fmla="*/ 0 w 360678"/>
                  <a:gd name="connsiteY11" fmla="*/ 167640 h 723900"/>
                  <a:gd name="connsiteX0" fmla="*/ 0 w 360678"/>
                  <a:gd name="connsiteY0" fmla="*/ 167640 h 723900"/>
                  <a:gd name="connsiteX1" fmla="*/ 154938 w 360678"/>
                  <a:gd name="connsiteY1" fmla="*/ 0 h 723900"/>
                  <a:gd name="connsiteX2" fmla="*/ 257626 w 360678"/>
                  <a:gd name="connsiteY2" fmla="*/ 266700 h 723900"/>
                  <a:gd name="connsiteX3" fmla="*/ 297178 w 360678"/>
                  <a:gd name="connsiteY3" fmla="*/ 411480 h 723900"/>
                  <a:gd name="connsiteX4" fmla="*/ 336364 w 360678"/>
                  <a:gd name="connsiteY4" fmla="*/ 457200 h 723900"/>
                  <a:gd name="connsiteX5" fmla="*/ 360678 w 360678"/>
                  <a:gd name="connsiteY5" fmla="*/ 662940 h 723900"/>
                  <a:gd name="connsiteX6" fmla="*/ 137160 w 360678"/>
                  <a:gd name="connsiteY6" fmla="*/ 723900 h 723900"/>
                  <a:gd name="connsiteX7" fmla="*/ 114300 w 360678"/>
                  <a:gd name="connsiteY7" fmla="*/ 685800 h 723900"/>
                  <a:gd name="connsiteX8" fmla="*/ 91440 w 360678"/>
                  <a:gd name="connsiteY8" fmla="*/ 514350 h 723900"/>
                  <a:gd name="connsiteX9" fmla="*/ 87630 w 360678"/>
                  <a:gd name="connsiteY9" fmla="*/ 480060 h 723900"/>
                  <a:gd name="connsiteX10" fmla="*/ 80010 w 360678"/>
                  <a:gd name="connsiteY10" fmla="*/ 316230 h 723900"/>
                  <a:gd name="connsiteX11" fmla="*/ 0 w 360678"/>
                  <a:gd name="connsiteY11" fmla="*/ 167640 h 723900"/>
                  <a:gd name="connsiteX0" fmla="*/ 0 w 360678"/>
                  <a:gd name="connsiteY0" fmla="*/ 167640 h 723900"/>
                  <a:gd name="connsiteX1" fmla="*/ 154938 w 360678"/>
                  <a:gd name="connsiteY1" fmla="*/ 0 h 723900"/>
                  <a:gd name="connsiteX2" fmla="*/ 257626 w 360678"/>
                  <a:gd name="connsiteY2" fmla="*/ 266700 h 723900"/>
                  <a:gd name="connsiteX3" fmla="*/ 297178 w 360678"/>
                  <a:gd name="connsiteY3" fmla="*/ 411480 h 723900"/>
                  <a:gd name="connsiteX4" fmla="*/ 316405 w 360678"/>
                  <a:gd name="connsiteY4" fmla="*/ 495300 h 723900"/>
                  <a:gd name="connsiteX5" fmla="*/ 360678 w 360678"/>
                  <a:gd name="connsiteY5" fmla="*/ 662940 h 723900"/>
                  <a:gd name="connsiteX6" fmla="*/ 137160 w 360678"/>
                  <a:gd name="connsiteY6" fmla="*/ 723900 h 723900"/>
                  <a:gd name="connsiteX7" fmla="*/ 114300 w 360678"/>
                  <a:gd name="connsiteY7" fmla="*/ 685800 h 723900"/>
                  <a:gd name="connsiteX8" fmla="*/ 91440 w 360678"/>
                  <a:gd name="connsiteY8" fmla="*/ 514350 h 723900"/>
                  <a:gd name="connsiteX9" fmla="*/ 87630 w 360678"/>
                  <a:gd name="connsiteY9" fmla="*/ 480060 h 723900"/>
                  <a:gd name="connsiteX10" fmla="*/ 80010 w 360678"/>
                  <a:gd name="connsiteY10" fmla="*/ 316230 h 723900"/>
                  <a:gd name="connsiteX11" fmla="*/ 0 w 360678"/>
                  <a:gd name="connsiteY11" fmla="*/ 16764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60678" h="723900">
                    <a:moveTo>
                      <a:pt x="0" y="167640"/>
                    </a:moveTo>
                    <a:lnTo>
                      <a:pt x="154938" y="0"/>
                    </a:lnTo>
                    <a:lnTo>
                      <a:pt x="257626" y="266700"/>
                    </a:lnTo>
                    <a:lnTo>
                      <a:pt x="297178" y="411480"/>
                    </a:lnTo>
                    <a:lnTo>
                      <a:pt x="316405" y="495300"/>
                    </a:lnTo>
                    <a:lnTo>
                      <a:pt x="360678" y="662940"/>
                    </a:lnTo>
                    <a:lnTo>
                      <a:pt x="137160" y="723900"/>
                    </a:lnTo>
                    <a:cubicBezTo>
                      <a:pt x="111820" y="694337"/>
                      <a:pt x="114300" y="708939"/>
                      <a:pt x="114300" y="685800"/>
                    </a:cubicBezTo>
                    <a:lnTo>
                      <a:pt x="91440" y="514350"/>
                    </a:lnTo>
                    <a:lnTo>
                      <a:pt x="87630" y="480060"/>
                    </a:lnTo>
                    <a:lnTo>
                      <a:pt x="80010" y="316230"/>
                    </a:lnTo>
                    <a:lnTo>
                      <a:pt x="0" y="167640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4EA97B-86D1-43F9-A36C-FFEFD59AC2B9}"/>
                  </a:ext>
                </a:extLst>
              </p:cNvPr>
              <p:cNvSpPr txBox="1"/>
              <p:nvPr/>
            </p:nvSpPr>
            <p:spPr>
              <a:xfrm>
                <a:off x="-4056" y="2825701"/>
                <a:ext cx="685193" cy="430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Sea level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CABB94-D24F-433E-869C-E07519BA7B47}"/>
                  </a:ext>
                </a:extLst>
              </p:cNvPr>
              <p:cNvSpPr/>
              <p:nvPr/>
            </p:nvSpPr>
            <p:spPr>
              <a:xfrm>
                <a:off x="652105" y="2434003"/>
                <a:ext cx="7966694" cy="2353894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C3CAE90-ECBE-4A28-845F-8DE8FD8A7E88}"/>
                  </a:ext>
                </a:extLst>
              </p:cNvPr>
              <p:cNvSpPr/>
              <p:nvPr/>
            </p:nvSpPr>
            <p:spPr>
              <a:xfrm>
                <a:off x="4020368" y="2869456"/>
                <a:ext cx="4594684" cy="1927696"/>
              </a:xfrm>
              <a:custGeom>
                <a:avLst/>
                <a:gdLst>
                  <a:gd name="connsiteX0" fmla="*/ 2667000 w 3215640"/>
                  <a:gd name="connsiteY0" fmla="*/ 194310 h 2225040"/>
                  <a:gd name="connsiteX1" fmla="*/ 3215640 w 3215640"/>
                  <a:gd name="connsiteY1" fmla="*/ 205740 h 2225040"/>
                  <a:gd name="connsiteX2" fmla="*/ 3196590 w 3215640"/>
                  <a:gd name="connsiteY2" fmla="*/ 2225040 h 2225040"/>
                  <a:gd name="connsiteX3" fmla="*/ 571500 w 3215640"/>
                  <a:gd name="connsiteY3" fmla="*/ 2217420 h 2225040"/>
                  <a:gd name="connsiteX4" fmla="*/ 510540 w 3215640"/>
                  <a:gd name="connsiteY4" fmla="*/ 2065020 h 2225040"/>
                  <a:gd name="connsiteX5" fmla="*/ 495300 w 3215640"/>
                  <a:gd name="connsiteY5" fmla="*/ 1661160 h 2225040"/>
                  <a:gd name="connsiteX6" fmla="*/ 491490 w 3215640"/>
                  <a:gd name="connsiteY6" fmla="*/ 1573530 h 2225040"/>
                  <a:gd name="connsiteX7" fmla="*/ 579120 w 3215640"/>
                  <a:gd name="connsiteY7" fmla="*/ 1116330 h 2225040"/>
                  <a:gd name="connsiteX8" fmla="*/ 72390 w 3215640"/>
                  <a:gd name="connsiteY8" fmla="*/ 388620 h 2225040"/>
                  <a:gd name="connsiteX9" fmla="*/ 0 w 3215640"/>
                  <a:gd name="connsiteY9" fmla="*/ 87630 h 2225040"/>
                  <a:gd name="connsiteX10" fmla="*/ 83820 w 3215640"/>
                  <a:gd name="connsiteY10" fmla="*/ 7620 h 2225040"/>
                  <a:gd name="connsiteX11" fmla="*/ 441960 w 3215640"/>
                  <a:gd name="connsiteY11" fmla="*/ 0 h 2225040"/>
                  <a:gd name="connsiteX12" fmla="*/ 521970 w 3215640"/>
                  <a:gd name="connsiteY12" fmla="*/ 7620 h 2225040"/>
                  <a:gd name="connsiteX13" fmla="*/ 617220 w 3215640"/>
                  <a:gd name="connsiteY13" fmla="*/ 26670 h 2225040"/>
                  <a:gd name="connsiteX14" fmla="*/ 803910 w 3215640"/>
                  <a:gd name="connsiteY14" fmla="*/ 7620 h 2225040"/>
                  <a:gd name="connsiteX15" fmla="*/ 948690 w 3215640"/>
                  <a:gd name="connsiteY15" fmla="*/ 41910 h 2225040"/>
                  <a:gd name="connsiteX16" fmla="*/ 994410 w 3215640"/>
                  <a:gd name="connsiteY16" fmla="*/ 64770 h 2225040"/>
                  <a:gd name="connsiteX17" fmla="*/ 1280160 w 3215640"/>
                  <a:gd name="connsiteY17" fmla="*/ 392430 h 2225040"/>
                  <a:gd name="connsiteX18" fmla="*/ 1485900 w 3215640"/>
                  <a:gd name="connsiteY18" fmla="*/ 685800 h 2225040"/>
                  <a:gd name="connsiteX19" fmla="*/ 1512570 w 3215640"/>
                  <a:gd name="connsiteY19" fmla="*/ 769620 h 2225040"/>
                  <a:gd name="connsiteX20" fmla="*/ 1516380 w 3215640"/>
                  <a:gd name="connsiteY20" fmla="*/ 933450 h 2225040"/>
                  <a:gd name="connsiteX21" fmla="*/ 1592580 w 3215640"/>
                  <a:gd name="connsiteY21" fmla="*/ 849630 h 2225040"/>
                  <a:gd name="connsiteX22" fmla="*/ 1634490 w 3215640"/>
                  <a:gd name="connsiteY22" fmla="*/ 762000 h 2225040"/>
                  <a:gd name="connsiteX23" fmla="*/ 1653540 w 3215640"/>
                  <a:gd name="connsiteY23" fmla="*/ 902970 h 2225040"/>
                  <a:gd name="connsiteX24" fmla="*/ 1657350 w 3215640"/>
                  <a:gd name="connsiteY24" fmla="*/ 1112520 h 2225040"/>
                  <a:gd name="connsiteX25" fmla="*/ 1638300 w 3215640"/>
                  <a:gd name="connsiteY25" fmla="*/ 1238250 h 2225040"/>
                  <a:gd name="connsiteX26" fmla="*/ 1657350 w 3215640"/>
                  <a:gd name="connsiteY26" fmla="*/ 1417320 h 2225040"/>
                  <a:gd name="connsiteX27" fmla="*/ 1783080 w 3215640"/>
                  <a:gd name="connsiteY27" fmla="*/ 1367790 h 2225040"/>
                  <a:gd name="connsiteX28" fmla="*/ 1805940 w 3215640"/>
                  <a:gd name="connsiteY28" fmla="*/ 1325880 h 2225040"/>
                  <a:gd name="connsiteX29" fmla="*/ 1855470 w 3215640"/>
                  <a:gd name="connsiteY29" fmla="*/ 1223010 h 2225040"/>
                  <a:gd name="connsiteX30" fmla="*/ 1939290 w 3215640"/>
                  <a:gd name="connsiteY30" fmla="*/ 1440180 h 2225040"/>
                  <a:gd name="connsiteX31" fmla="*/ 2034540 w 3215640"/>
                  <a:gd name="connsiteY31" fmla="*/ 1634490 h 2225040"/>
                  <a:gd name="connsiteX32" fmla="*/ 2133600 w 3215640"/>
                  <a:gd name="connsiteY32" fmla="*/ 1790700 h 2225040"/>
                  <a:gd name="connsiteX33" fmla="*/ 2270760 w 3215640"/>
                  <a:gd name="connsiteY33" fmla="*/ 1916430 h 2225040"/>
                  <a:gd name="connsiteX34" fmla="*/ 2343150 w 3215640"/>
                  <a:gd name="connsiteY34" fmla="*/ 2068830 h 2225040"/>
                  <a:gd name="connsiteX35" fmla="*/ 2415540 w 3215640"/>
                  <a:gd name="connsiteY35" fmla="*/ 2141220 h 2225040"/>
                  <a:gd name="connsiteX36" fmla="*/ 2457450 w 3215640"/>
                  <a:gd name="connsiteY36" fmla="*/ 2225040 h 2225040"/>
                  <a:gd name="connsiteX37" fmla="*/ 2655570 w 3215640"/>
                  <a:gd name="connsiteY37" fmla="*/ 2221230 h 2225040"/>
                  <a:gd name="connsiteX38" fmla="*/ 2747010 w 3215640"/>
                  <a:gd name="connsiteY38" fmla="*/ 2103120 h 2225040"/>
                  <a:gd name="connsiteX39" fmla="*/ 2758440 w 3215640"/>
                  <a:gd name="connsiteY39" fmla="*/ 2049780 h 2225040"/>
                  <a:gd name="connsiteX40" fmla="*/ 2834640 w 3215640"/>
                  <a:gd name="connsiteY40" fmla="*/ 1962150 h 2225040"/>
                  <a:gd name="connsiteX41" fmla="*/ 2887980 w 3215640"/>
                  <a:gd name="connsiteY41" fmla="*/ 1855470 h 2225040"/>
                  <a:gd name="connsiteX42" fmla="*/ 2914650 w 3215640"/>
                  <a:gd name="connsiteY42" fmla="*/ 1790700 h 2225040"/>
                  <a:gd name="connsiteX43" fmla="*/ 3017520 w 3215640"/>
                  <a:gd name="connsiteY43" fmla="*/ 1664970 h 2225040"/>
                  <a:gd name="connsiteX44" fmla="*/ 3082290 w 3215640"/>
                  <a:gd name="connsiteY44" fmla="*/ 1535430 h 2225040"/>
                  <a:gd name="connsiteX45" fmla="*/ 3078480 w 3215640"/>
                  <a:gd name="connsiteY45" fmla="*/ 1360170 h 2225040"/>
                  <a:gd name="connsiteX46" fmla="*/ 3048000 w 3215640"/>
                  <a:gd name="connsiteY46" fmla="*/ 1139190 h 2225040"/>
                  <a:gd name="connsiteX47" fmla="*/ 2987040 w 3215640"/>
                  <a:gd name="connsiteY47" fmla="*/ 922020 h 2225040"/>
                  <a:gd name="connsiteX48" fmla="*/ 2903220 w 3215640"/>
                  <a:gd name="connsiteY48" fmla="*/ 655320 h 2225040"/>
                  <a:gd name="connsiteX49" fmla="*/ 2823210 w 3215640"/>
                  <a:gd name="connsiteY49" fmla="*/ 483870 h 2225040"/>
                  <a:gd name="connsiteX50" fmla="*/ 2747010 w 3215640"/>
                  <a:gd name="connsiteY50" fmla="*/ 320040 h 2225040"/>
                  <a:gd name="connsiteX51" fmla="*/ 2667000 w 3215640"/>
                  <a:gd name="connsiteY51" fmla="*/ 194310 h 2225040"/>
                  <a:gd name="connsiteX0" fmla="*/ 2667000 w 3215640"/>
                  <a:gd name="connsiteY0" fmla="*/ 194310 h 2225040"/>
                  <a:gd name="connsiteX1" fmla="*/ 3215640 w 3215640"/>
                  <a:gd name="connsiteY1" fmla="*/ 251460 h 2225040"/>
                  <a:gd name="connsiteX2" fmla="*/ 3196590 w 3215640"/>
                  <a:gd name="connsiteY2" fmla="*/ 2225040 h 2225040"/>
                  <a:gd name="connsiteX3" fmla="*/ 571500 w 3215640"/>
                  <a:gd name="connsiteY3" fmla="*/ 2217420 h 2225040"/>
                  <a:gd name="connsiteX4" fmla="*/ 510540 w 3215640"/>
                  <a:gd name="connsiteY4" fmla="*/ 2065020 h 2225040"/>
                  <a:gd name="connsiteX5" fmla="*/ 495300 w 3215640"/>
                  <a:gd name="connsiteY5" fmla="*/ 1661160 h 2225040"/>
                  <a:gd name="connsiteX6" fmla="*/ 491490 w 3215640"/>
                  <a:gd name="connsiteY6" fmla="*/ 1573530 h 2225040"/>
                  <a:gd name="connsiteX7" fmla="*/ 579120 w 3215640"/>
                  <a:gd name="connsiteY7" fmla="*/ 1116330 h 2225040"/>
                  <a:gd name="connsiteX8" fmla="*/ 72390 w 3215640"/>
                  <a:gd name="connsiteY8" fmla="*/ 388620 h 2225040"/>
                  <a:gd name="connsiteX9" fmla="*/ 0 w 3215640"/>
                  <a:gd name="connsiteY9" fmla="*/ 87630 h 2225040"/>
                  <a:gd name="connsiteX10" fmla="*/ 83820 w 3215640"/>
                  <a:gd name="connsiteY10" fmla="*/ 7620 h 2225040"/>
                  <a:gd name="connsiteX11" fmla="*/ 441960 w 3215640"/>
                  <a:gd name="connsiteY11" fmla="*/ 0 h 2225040"/>
                  <a:gd name="connsiteX12" fmla="*/ 521970 w 3215640"/>
                  <a:gd name="connsiteY12" fmla="*/ 7620 h 2225040"/>
                  <a:gd name="connsiteX13" fmla="*/ 617220 w 3215640"/>
                  <a:gd name="connsiteY13" fmla="*/ 26670 h 2225040"/>
                  <a:gd name="connsiteX14" fmla="*/ 803910 w 3215640"/>
                  <a:gd name="connsiteY14" fmla="*/ 7620 h 2225040"/>
                  <a:gd name="connsiteX15" fmla="*/ 948690 w 3215640"/>
                  <a:gd name="connsiteY15" fmla="*/ 41910 h 2225040"/>
                  <a:gd name="connsiteX16" fmla="*/ 994410 w 3215640"/>
                  <a:gd name="connsiteY16" fmla="*/ 64770 h 2225040"/>
                  <a:gd name="connsiteX17" fmla="*/ 1280160 w 3215640"/>
                  <a:gd name="connsiteY17" fmla="*/ 392430 h 2225040"/>
                  <a:gd name="connsiteX18" fmla="*/ 1485900 w 3215640"/>
                  <a:gd name="connsiteY18" fmla="*/ 685800 h 2225040"/>
                  <a:gd name="connsiteX19" fmla="*/ 1512570 w 3215640"/>
                  <a:gd name="connsiteY19" fmla="*/ 769620 h 2225040"/>
                  <a:gd name="connsiteX20" fmla="*/ 1516380 w 3215640"/>
                  <a:gd name="connsiteY20" fmla="*/ 933450 h 2225040"/>
                  <a:gd name="connsiteX21" fmla="*/ 1592580 w 3215640"/>
                  <a:gd name="connsiteY21" fmla="*/ 849630 h 2225040"/>
                  <a:gd name="connsiteX22" fmla="*/ 1634490 w 3215640"/>
                  <a:gd name="connsiteY22" fmla="*/ 762000 h 2225040"/>
                  <a:gd name="connsiteX23" fmla="*/ 1653540 w 3215640"/>
                  <a:gd name="connsiteY23" fmla="*/ 902970 h 2225040"/>
                  <a:gd name="connsiteX24" fmla="*/ 1657350 w 3215640"/>
                  <a:gd name="connsiteY24" fmla="*/ 1112520 h 2225040"/>
                  <a:gd name="connsiteX25" fmla="*/ 1638300 w 3215640"/>
                  <a:gd name="connsiteY25" fmla="*/ 1238250 h 2225040"/>
                  <a:gd name="connsiteX26" fmla="*/ 1657350 w 3215640"/>
                  <a:gd name="connsiteY26" fmla="*/ 1417320 h 2225040"/>
                  <a:gd name="connsiteX27" fmla="*/ 1783080 w 3215640"/>
                  <a:gd name="connsiteY27" fmla="*/ 1367790 h 2225040"/>
                  <a:gd name="connsiteX28" fmla="*/ 1805940 w 3215640"/>
                  <a:gd name="connsiteY28" fmla="*/ 1325880 h 2225040"/>
                  <a:gd name="connsiteX29" fmla="*/ 1855470 w 3215640"/>
                  <a:gd name="connsiteY29" fmla="*/ 1223010 h 2225040"/>
                  <a:gd name="connsiteX30" fmla="*/ 1939290 w 3215640"/>
                  <a:gd name="connsiteY30" fmla="*/ 1440180 h 2225040"/>
                  <a:gd name="connsiteX31" fmla="*/ 2034540 w 3215640"/>
                  <a:gd name="connsiteY31" fmla="*/ 1634490 h 2225040"/>
                  <a:gd name="connsiteX32" fmla="*/ 2133600 w 3215640"/>
                  <a:gd name="connsiteY32" fmla="*/ 1790700 h 2225040"/>
                  <a:gd name="connsiteX33" fmla="*/ 2270760 w 3215640"/>
                  <a:gd name="connsiteY33" fmla="*/ 1916430 h 2225040"/>
                  <a:gd name="connsiteX34" fmla="*/ 2343150 w 3215640"/>
                  <a:gd name="connsiteY34" fmla="*/ 2068830 h 2225040"/>
                  <a:gd name="connsiteX35" fmla="*/ 2415540 w 3215640"/>
                  <a:gd name="connsiteY35" fmla="*/ 2141220 h 2225040"/>
                  <a:gd name="connsiteX36" fmla="*/ 2457450 w 3215640"/>
                  <a:gd name="connsiteY36" fmla="*/ 2225040 h 2225040"/>
                  <a:gd name="connsiteX37" fmla="*/ 2655570 w 3215640"/>
                  <a:gd name="connsiteY37" fmla="*/ 2221230 h 2225040"/>
                  <a:gd name="connsiteX38" fmla="*/ 2747010 w 3215640"/>
                  <a:gd name="connsiteY38" fmla="*/ 2103120 h 2225040"/>
                  <a:gd name="connsiteX39" fmla="*/ 2758440 w 3215640"/>
                  <a:gd name="connsiteY39" fmla="*/ 2049780 h 2225040"/>
                  <a:gd name="connsiteX40" fmla="*/ 2834640 w 3215640"/>
                  <a:gd name="connsiteY40" fmla="*/ 1962150 h 2225040"/>
                  <a:gd name="connsiteX41" fmla="*/ 2887980 w 3215640"/>
                  <a:gd name="connsiteY41" fmla="*/ 1855470 h 2225040"/>
                  <a:gd name="connsiteX42" fmla="*/ 2914650 w 3215640"/>
                  <a:gd name="connsiteY42" fmla="*/ 1790700 h 2225040"/>
                  <a:gd name="connsiteX43" fmla="*/ 3017520 w 3215640"/>
                  <a:gd name="connsiteY43" fmla="*/ 1664970 h 2225040"/>
                  <a:gd name="connsiteX44" fmla="*/ 3082290 w 3215640"/>
                  <a:gd name="connsiteY44" fmla="*/ 1535430 h 2225040"/>
                  <a:gd name="connsiteX45" fmla="*/ 3078480 w 3215640"/>
                  <a:gd name="connsiteY45" fmla="*/ 1360170 h 2225040"/>
                  <a:gd name="connsiteX46" fmla="*/ 3048000 w 3215640"/>
                  <a:gd name="connsiteY46" fmla="*/ 1139190 h 2225040"/>
                  <a:gd name="connsiteX47" fmla="*/ 2987040 w 3215640"/>
                  <a:gd name="connsiteY47" fmla="*/ 922020 h 2225040"/>
                  <a:gd name="connsiteX48" fmla="*/ 2903220 w 3215640"/>
                  <a:gd name="connsiteY48" fmla="*/ 655320 h 2225040"/>
                  <a:gd name="connsiteX49" fmla="*/ 2823210 w 3215640"/>
                  <a:gd name="connsiteY49" fmla="*/ 483870 h 2225040"/>
                  <a:gd name="connsiteX50" fmla="*/ 2747010 w 3215640"/>
                  <a:gd name="connsiteY50" fmla="*/ 320040 h 2225040"/>
                  <a:gd name="connsiteX51" fmla="*/ 2667000 w 3215640"/>
                  <a:gd name="connsiteY51" fmla="*/ 194310 h 2225040"/>
                  <a:gd name="connsiteX0" fmla="*/ 2667000 w 3215640"/>
                  <a:gd name="connsiteY0" fmla="*/ 194310 h 2225040"/>
                  <a:gd name="connsiteX1" fmla="*/ 2796540 w 3215640"/>
                  <a:gd name="connsiteY1" fmla="*/ 232410 h 2225040"/>
                  <a:gd name="connsiteX2" fmla="*/ 3215640 w 3215640"/>
                  <a:gd name="connsiteY2" fmla="*/ 251460 h 2225040"/>
                  <a:gd name="connsiteX3" fmla="*/ 3196590 w 3215640"/>
                  <a:gd name="connsiteY3" fmla="*/ 2225040 h 2225040"/>
                  <a:gd name="connsiteX4" fmla="*/ 571500 w 3215640"/>
                  <a:gd name="connsiteY4" fmla="*/ 2217420 h 2225040"/>
                  <a:gd name="connsiteX5" fmla="*/ 510540 w 3215640"/>
                  <a:gd name="connsiteY5" fmla="*/ 2065020 h 2225040"/>
                  <a:gd name="connsiteX6" fmla="*/ 495300 w 3215640"/>
                  <a:gd name="connsiteY6" fmla="*/ 1661160 h 2225040"/>
                  <a:gd name="connsiteX7" fmla="*/ 491490 w 3215640"/>
                  <a:gd name="connsiteY7" fmla="*/ 1573530 h 2225040"/>
                  <a:gd name="connsiteX8" fmla="*/ 579120 w 3215640"/>
                  <a:gd name="connsiteY8" fmla="*/ 1116330 h 2225040"/>
                  <a:gd name="connsiteX9" fmla="*/ 72390 w 3215640"/>
                  <a:gd name="connsiteY9" fmla="*/ 388620 h 2225040"/>
                  <a:gd name="connsiteX10" fmla="*/ 0 w 3215640"/>
                  <a:gd name="connsiteY10" fmla="*/ 87630 h 2225040"/>
                  <a:gd name="connsiteX11" fmla="*/ 83820 w 3215640"/>
                  <a:gd name="connsiteY11" fmla="*/ 7620 h 2225040"/>
                  <a:gd name="connsiteX12" fmla="*/ 441960 w 3215640"/>
                  <a:gd name="connsiteY12" fmla="*/ 0 h 2225040"/>
                  <a:gd name="connsiteX13" fmla="*/ 521970 w 3215640"/>
                  <a:gd name="connsiteY13" fmla="*/ 7620 h 2225040"/>
                  <a:gd name="connsiteX14" fmla="*/ 617220 w 3215640"/>
                  <a:gd name="connsiteY14" fmla="*/ 26670 h 2225040"/>
                  <a:gd name="connsiteX15" fmla="*/ 803910 w 3215640"/>
                  <a:gd name="connsiteY15" fmla="*/ 7620 h 2225040"/>
                  <a:gd name="connsiteX16" fmla="*/ 948690 w 3215640"/>
                  <a:gd name="connsiteY16" fmla="*/ 41910 h 2225040"/>
                  <a:gd name="connsiteX17" fmla="*/ 994410 w 3215640"/>
                  <a:gd name="connsiteY17" fmla="*/ 64770 h 2225040"/>
                  <a:gd name="connsiteX18" fmla="*/ 1280160 w 3215640"/>
                  <a:gd name="connsiteY18" fmla="*/ 392430 h 2225040"/>
                  <a:gd name="connsiteX19" fmla="*/ 1485900 w 3215640"/>
                  <a:gd name="connsiteY19" fmla="*/ 685800 h 2225040"/>
                  <a:gd name="connsiteX20" fmla="*/ 1512570 w 3215640"/>
                  <a:gd name="connsiteY20" fmla="*/ 769620 h 2225040"/>
                  <a:gd name="connsiteX21" fmla="*/ 1516380 w 3215640"/>
                  <a:gd name="connsiteY21" fmla="*/ 933450 h 2225040"/>
                  <a:gd name="connsiteX22" fmla="*/ 1592580 w 3215640"/>
                  <a:gd name="connsiteY22" fmla="*/ 849630 h 2225040"/>
                  <a:gd name="connsiteX23" fmla="*/ 1634490 w 3215640"/>
                  <a:gd name="connsiteY23" fmla="*/ 762000 h 2225040"/>
                  <a:gd name="connsiteX24" fmla="*/ 1653540 w 3215640"/>
                  <a:gd name="connsiteY24" fmla="*/ 902970 h 2225040"/>
                  <a:gd name="connsiteX25" fmla="*/ 1657350 w 3215640"/>
                  <a:gd name="connsiteY25" fmla="*/ 1112520 h 2225040"/>
                  <a:gd name="connsiteX26" fmla="*/ 1638300 w 3215640"/>
                  <a:gd name="connsiteY26" fmla="*/ 1238250 h 2225040"/>
                  <a:gd name="connsiteX27" fmla="*/ 1657350 w 3215640"/>
                  <a:gd name="connsiteY27" fmla="*/ 1417320 h 2225040"/>
                  <a:gd name="connsiteX28" fmla="*/ 1783080 w 3215640"/>
                  <a:gd name="connsiteY28" fmla="*/ 1367790 h 2225040"/>
                  <a:gd name="connsiteX29" fmla="*/ 1805940 w 3215640"/>
                  <a:gd name="connsiteY29" fmla="*/ 1325880 h 2225040"/>
                  <a:gd name="connsiteX30" fmla="*/ 1855470 w 3215640"/>
                  <a:gd name="connsiteY30" fmla="*/ 1223010 h 2225040"/>
                  <a:gd name="connsiteX31" fmla="*/ 1939290 w 3215640"/>
                  <a:gd name="connsiteY31" fmla="*/ 1440180 h 2225040"/>
                  <a:gd name="connsiteX32" fmla="*/ 2034540 w 3215640"/>
                  <a:gd name="connsiteY32" fmla="*/ 1634490 h 2225040"/>
                  <a:gd name="connsiteX33" fmla="*/ 2133600 w 3215640"/>
                  <a:gd name="connsiteY33" fmla="*/ 1790700 h 2225040"/>
                  <a:gd name="connsiteX34" fmla="*/ 2270760 w 3215640"/>
                  <a:gd name="connsiteY34" fmla="*/ 1916430 h 2225040"/>
                  <a:gd name="connsiteX35" fmla="*/ 2343150 w 3215640"/>
                  <a:gd name="connsiteY35" fmla="*/ 2068830 h 2225040"/>
                  <a:gd name="connsiteX36" fmla="*/ 2415540 w 3215640"/>
                  <a:gd name="connsiteY36" fmla="*/ 2141220 h 2225040"/>
                  <a:gd name="connsiteX37" fmla="*/ 2457450 w 3215640"/>
                  <a:gd name="connsiteY37" fmla="*/ 2225040 h 2225040"/>
                  <a:gd name="connsiteX38" fmla="*/ 2655570 w 3215640"/>
                  <a:gd name="connsiteY38" fmla="*/ 2221230 h 2225040"/>
                  <a:gd name="connsiteX39" fmla="*/ 2747010 w 3215640"/>
                  <a:gd name="connsiteY39" fmla="*/ 2103120 h 2225040"/>
                  <a:gd name="connsiteX40" fmla="*/ 2758440 w 3215640"/>
                  <a:gd name="connsiteY40" fmla="*/ 2049780 h 2225040"/>
                  <a:gd name="connsiteX41" fmla="*/ 2834640 w 3215640"/>
                  <a:gd name="connsiteY41" fmla="*/ 1962150 h 2225040"/>
                  <a:gd name="connsiteX42" fmla="*/ 2887980 w 3215640"/>
                  <a:gd name="connsiteY42" fmla="*/ 1855470 h 2225040"/>
                  <a:gd name="connsiteX43" fmla="*/ 2914650 w 3215640"/>
                  <a:gd name="connsiteY43" fmla="*/ 1790700 h 2225040"/>
                  <a:gd name="connsiteX44" fmla="*/ 3017520 w 3215640"/>
                  <a:gd name="connsiteY44" fmla="*/ 1664970 h 2225040"/>
                  <a:gd name="connsiteX45" fmla="*/ 3082290 w 3215640"/>
                  <a:gd name="connsiteY45" fmla="*/ 1535430 h 2225040"/>
                  <a:gd name="connsiteX46" fmla="*/ 3078480 w 3215640"/>
                  <a:gd name="connsiteY46" fmla="*/ 1360170 h 2225040"/>
                  <a:gd name="connsiteX47" fmla="*/ 3048000 w 3215640"/>
                  <a:gd name="connsiteY47" fmla="*/ 1139190 h 2225040"/>
                  <a:gd name="connsiteX48" fmla="*/ 2987040 w 3215640"/>
                  <a:gd name="connsiteY48" fmla="*/ 922020 h 2225040"/>
                  <a:gd name="connsiteX49" fmla="*/ 2903220 w 3215640"/>
                  <a:gd name="connsiteY49" fmla="*/ 655320 h 2225040"/>
                  <a:gd name="connsiteX50" fmla="*/ 2823210 w 3215640"/>
                  <a:gd name="connsiteY50" fmla="*/ 483870 h 2225040"/>
                  <a:gd name="connsiteX51" fmla="*/ 2747010 w 3215640"/>
                  <a:gd name="connsiteY51" fmla="*/ 320040 h 2225040"/>
                  <a:gd name="connsiteX52" fmla="*/ 2667000 w 3215640"/>
                  <a:gd name="connsiteY52" fmla="*/ 194310 h 2225040"/>
                  <a:gd name="connsiteX0" fmla="*/ 2667000 w 3196590"/>
                  <a:gd name="connsiteY0" fmla="*/ 194310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634490 w 3196590"/>
                  <a:gd name="connsiteY23" fmla="*/ 762000 h 2225040"/>
                  <a:gd name="connsiteX24" fmla="*/ 1653540 w 3196590"/>
                  <a:gd name="connsiteY24" fmla="*/ 902970 h 2225040"/>
                  <a:gd name="connsiteX25" fmla="*/ 1657350 w 3196590"/>
                  <a:gd name="connsiteY25" fmla="*/ 1112520 h 2225040"/>
                  <a:gd name="connsiteX26" fmla="*/ 1638300 w 3196590"/>
                  <a:gd name="connsiteY26" fmla="*/ 1238250 h 2225040"/>
                  <a:gd name="connsiteX27" fmla="*/ 1657350 w 3196590"/>
                  <a:gd name="connsiteY27" fmla="*/ 1417320 h 2225040"/>
                  <a:gd name="connsiteX28" fmla="*/ 1783080 w 3196590"/>
                  <a:gd name="connsiteY28" fmla="*/ 1367790 h 2225040"/>
                  <a:gd name="connsiteX29" fmla="*/ 1805940 w 3196590"/>
                  <a:gd name="connsiteY29" fmla="*/ 1325880 h 2225040"/>
                  <a:gd name="connsiteX30" fmla="*/ 1855470 w 3196590"/>
                  <a:gd name="connsiteY30" fmla="*/ 1223010 h 2225040"/>
                  <a:gd name="connsiteX31" fmla="*/ 1939290 w 3196590"/>
                  <a:gd name="connsiteY31" fmla="*/ 1440180 h 2225040"/>
                  <a:gd name="connsiteX32" fmla="*/ 2034540 w 3196590"/>
                  <a:gd name="connsiteY32" fmla="*/ 1634490 h 2225040"/>
                  <a:gd name="connsiteX33" fmla="*/ 2133600 w 3196590"/>
                  <a:gd name="connsiteY33" fmla="*/ 1790700 h 2225040"/>
                  <a:gd name="connsiteX34" fmla="*/ 2270760 w 3196590"/>
                  <a:gd name="connsiteY34" fmla="*/ 1916430 h 2225040"/>
                  <a:gd name="connsiteX35" fmla="*/ 2343150 w 3196590"/>
                  <a:gd name="connsiteY35" fmla="*/ 2068830 h 2225040"/>
                  <a:gd name="connsiteX36" fmla="*/ 2415540 w 3196590"/>
                  <a:gd name="connsiteY36" fmla="*/ 2141220 h 2225040"/>
                  <a:gd name="connsiteX37" fmla="*/ 2457450 w 3196590"/>
                  <a:gd name="connsiteY37" fmla="*/ 2225040 h 2225040"/>
                  <a:gd name="connsiteX38" fmla="*/ 2655570 w 3196590"/>
                  <a:gd name="connsiteY38" fmla="*/ 2221230 h 2225040"/>
                  <a:gd name="connsiteX39" fmla="*/ 2747010 w 3196590"/>
                  <a:gd name="connsiteY39" fmla="*/ 2103120 h 2225040"/>
                  <a:gd name="connsiteX40" fmla="*/ 2758440 w 3196590"/>
                  <a:gd name="connsiteY40" fmla="*/ 2049780 h 2225040"/>
                  <a:gd name="connsiteX41" fmla="*/ 2834640 w 3196590"/>
                  <a:gd name="connsiteY41" fmla="*/ 1962150 h 2225040"/>
                  <a:gd name="connsiteX42" fmla="*/ 2887980 w 3196590"/>
                  <a:gd name="connsiteY42" fmla="*/ 1855470 h 2225040"/>
                  <a:gd name="connsiteX43" fmla="*/ 2914650 w 3196590"/>
                  <a:gd name="connsiteY43" fmla="*/ 1790700 h 2225040"/>
                  <a:gd name="connsiteX44" fmla="*/ 3017520 w 3196590"/>
                  <a:gd name="connsiteY44" fmla="*/ 1664970 h 2225040"/>
                  <a:gd name="connsiteX45" fmla="*/ 3082290 w 3196590"/>
                  <a:gd name="connsiteY45" fmla="*/ 1535430 h 2225040"/>
                  <a:gd name="connsiteX46" fmla="*/ 3078480 w 3196590"/>
                  <a:gd name="connsiteY46" fmla="*/ 1360170 h 2225040"/>
                  <a:gd name="connsiteX47" fmla="*/ 3048000 w 3196590"/>
                  <a:gd name="connsiteY47" fmla="*/ 1139190 h 2225040"/>
                  <a:gd name="connsiteX48" fmla="*/ 2987040 w 3196590"/>
                  <a:gd name="connsiteY48" fmla="*/ 922020 h 2225040"/>
                  <a:gd name="connsiteX49" fmla="*/ 2903220 w 3196590"/>
                  <a:gd name="connsiteY49" fmla="*/ 655320 h 2225040"/>
                  <a:gd name="connsiteX50" fmla="*/ 2823210 w 3196590"/>
                  <a:gd name="connsiteY50" fmla="*/ 483870 h 2225040"/>
                  <a:gd name="connsiteX51" fmla="*/ 2747010 w 3196590"/>
                  <a:gd name="connsiteY51" fmla="*/ 320040 h 2225040"/>
                  <a:gd name="connsiteX52" fmla="*/ 2667000 w 3196590"/>
                  <a:gd name="connsiteY52" fmla="*/ 194310 h 2225040"/>
                  <a:gd name="connsiteX0" fmla="*/ 2667000 w 3196590"/>
                  <a:gd name="connsiteY0" fmla="*/ 194310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634490 w 3196590"/>
                  <a:gd name="connsiteY23" fmla="*/ 762000 h 2225040"/>
                  <a:gd name="connsiteX24" fmla="*/ 1653540 w 3196590"/>
                  <a:gd name="connsiteY24" fmla="*/ 902970 h 2225040"/>
                  <a:gd name="connsiteX25" fmla="*/ 1657350 w 3196590"/>
                  <a:gd name="connsiteY25" fmla="*/ 1112520 h 2225040"/>
                  <a:gd name="connsiteX26" fmla="*/ 1638300 w 3196590"/>
                  <a:gd name="connsiteY26" fmla="*/ 1238250 h 2225040"/>
                  <a:gd name="connsiteX27" fmla="*/ 1657350 w 3196590"/>
                  <a:gd name="connsiteY27" fmla="*/ 1417320 h 2225040"/>
                  <a:gd name="connsiteX28" fmla="*/ 1783080 w 3196590"/>
                  <a:gd name="connsiteY28" fmla="*/ 1367790 h 2225040"/>
                  <a:gd name="connsiteX29" fmla="*/ 1805940 w 3196590"/>
                  <a:gd name="connsiteY29" fmla="*/ 1325880 h 2225040"/>
                  <a:gd name="connsiteX30" fmla="*/ 1863090 w 3196590"/>
                  <a:gd name="connsiteY30" fmla="*/ 1104900 h 2225040"/>
                  <a:gd name="connsiteX31" fmla="*/ 1939290 w 3196590"/>
                  <a:gd name="connsiteY31" fmla="*/ 1440180 h 2225040"/>
                  <a:gd name="connsiteX32" fmla="*/ 2034540 w 3196590"/>
                  <a:gd name="connsiteY32" fmla="*/ 1634490 h 2225040"/>
                  <a:gd name="connsiteX33" fmla="*/ 2133600 w 3196590"/>
                  <a:gd name="connsiteY33" fmla="*/ 1790700 h 2225040"/>
                  <a:gd name="connsiteX34" fmla="*/ 2270760 w 3196590"/>
                  <a:gd name="connsiteY34" fmla="*/ 1916430 h 2225040"/>
                  <a:gd name="connsiteX35" fmla="*/ 2343150 w 3196590"/>
                  <a:gd name="connsiteY35" fmla="*/ 2068830 h 2225040"/>
                  <a:gd name="connsiteX36" fmla="*/ 2415540 w 3196590"/>
                  <a:gd name="connsiteY36" fmla="*/ 2141220 h 2225040"/>
                  <a:gd name="connsiteX37" fmla="*/ 2457450 w 3196590"/>
                  <a:gd name="connsiteY37" fmla="*/ 2225040 h 2225040"/>
                  <a:gd name="connsiteX38" fmla="*/ 2655570 w 3196590"/>
                  <a:gd name="connsiteY38" fmla="*/ 2221230 h 2225040"/>
                  <a:gd name="connsiteX39" fmla="*/ 2747010 w 3196590"/>
                  <a:gd name="connsiteY39" fmla="*/ 2103120 h 2225040"/>
                  <a:gd name="connsiteX40" fmla="*/ 2758440 w 3196590"/>
                  <a:gd name="connsiteY40" fmla="*/ 2049780 h 2225040"/>
                  <a:gd name="connsiteX41" fmla="*/ 2834640 w 3196590"/>
                  <a:gd name="connsiteY41" fmla="*/ 1962150 h 2225040"/>
                  <a:gd name="connsiteX42" fmla="*/ 2887980 w 3196590"/>
                  <a:gd name="connsiteY42" fmla="*/ 1855470 h 2225040"/>
                  <a:gd name="connsiteX43" fmla="*/ 2914650 w 3196590"/>
                  <a:gd name="connsiteY43" fmla="*/ 1790700 h 2225040"/>
                  <a:gd name="connsiteX44" fmla="*/ 3017520 w 3196590"/>
                  <a:gd name="connsiteY44" fmla="*/ 1664970 h 2225040"/>
                  <a:gd name="connsiteX45" fmla="*/ 3082290 w 3196590"/>
                  <a:gd name="connsiteY45" fmla="*/ 1535430 h 2225040"/>
                  <a:gd name="connsiteX46" fmla="*/ 3078480 w 3196590"/>
                  <a:gd name="connsiteY46" fmla="*/ 1360170 h 2225040"/>
                  <a:gd name="connsiteX47" fmla="*/ 3048000 w 3196590"/>
                  <a:gd name="connsiteY47" fmla="*/ 1139190 h 2225040"/>
                  <a:gd name="connsiteX48" fmla="*/ 2987040 w 3196590"/>
                  <a:gd name="connsiteY48" fmla="*/ 922020 h 2225040"/>
                  <a:gd name="connsiteX49" fmla="*/ 2903220 w 3196590"/>
                  <a:gd name="connsiteY49" fmla="*/ 655320 h 2225040"/>
                  <a:gd name="connsiteX50" fmla="*/ 2823210 w 3196590"/>
                  <a:gd name="connsiteY50" fmla="*/ 483870 h 2225040"/>
                  <a:gd name="connsiteX51" fmla="*/ 2747010 w 3196590"/>
                  <a:gd name="connsiteY51" fmla="*/ 320040 h 2225040"/>
                  <a:gd name="connsiteX52" fmla="*/ 2667000 w 3196590"/>
                  <a:gd name="connsiteY52" fmla="*/ 194310 h 2225040"/>
                  <a:gd name="connsiteX0" fmla="*/ 2667000 w 3196590"/>
                  <a:gd name="connsiteY0" fmla="*/ 194310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634490 w 3196590"/>
                  <a:gd name="connsiteY23" fmla="*/ 762000 h 2225040"/>
                  <a:gd name="connsiteX24" fmla="*/ 1653540 w 3196590"/>
                  <a:gd name="connsiteY24" fmla="*/ 902970 h 2225040"/>
                  <a:gd name="connsiteX25" fmla="*/ 1657350 w 3196590"/>
                  <a:gd name="connsiteY25" fmla="*/ 1112520 h 2225040"/>
                  <a:gd name="connsiteX26" fmla="*/ 1638300 w 3196590"/>
                  <a:gd name="connsiteY26" fmla="*/ 1238250 h 2225040"/>
                  <a:gd name="connsiteX27" fmla="*/ 1657350 w 3196590"/>
                  <a:gd name="connsiteY27" fmla="*/ 1417320 h 2225040"/>
                  <a:gd name="connsiteX28" fmla="*/ 1783080 w 3196590"/>
                  <a:gd name="connsiteY28" fmla="*/ 1367790 h 2225040"/>
                  <a:gd name="connsiteX29" fmla="*/ 1805940 w 3196590"/>
                  <a:gd name="connsiteY29" fmla="*/ 1325880 h 2225040"/>
                  <a:gd name="connsiteX30" fmla="*/ 1863090 w 3196590"/>
                  <a:gd name="connsiteY30" fmla="*/ 1104900 h 2225040"/>
                  <a:gd name="connsiteX31" fmla="*/ 1912620 w 3196590"/>
                  <a:gd name="connsiteY31" fmla="*/ 1314450 h 2225040"/>
                  <a:gd name="connsiteX32" fmla="*/ 1939290 w 3196590"/>
                  <a:gd name="connsiteY32" fmla="*/ 1440180 h 2225040"/>
                  <a:gd name="connsiteX33" fmla="*/ 2034540 w 3196590"/>
                  <a:gd name="connsiteY33" fmla="*/ 1634490 h 2225040"/>
                  <a:gd name="connsiteX34" fmla="*/ 2133600 w 3196590"/>
                  <a:gd name="connsiteY34" fmla="*/ 1790700 h 2225040"/>
                  <a:gd name="connsiteX35" fmla="*/ 2270760 w 3196590"/>
                  <a:gd name="connsiteY35" fmla="*/ 1916430 h 2225040"/>
                  <a:gd name="connsiteX36" fmla="*/ 2343150 w 3196590"/>
                  <a:gd name="connsiteY36" fmla="*/ 2068830 h 2225040"/>
                  <a:gd name="connsiteX37" fmla="*/ 2415540 w 3196590"/>
                  <a:gd name="connsiteY37" fmla="*/ 2141220 h 2225040"/>
                  <a:gd name="connsiteX38" fmla="*/ 2457450 w 3196590"/>
                  <a:gd name="connsiteY38" fmla="*/ 2225040 h 2225040"/>
                  <a:gd name="connsiteX39" fmla="*/ 2655570 w 3196590"/>
                  <a:gd name="connsiteY39" fmla="*/ 2221230 h 2225040"/>
                  <a:gd name="connsiteX40" fmla="*/ 2747010 w 3196590"/>
                  <a:gd name="connsiteY40" fmla="*/ 2103120 h 2225040"/>
                  <a:gd name="connsiteX41" fmla="*/ 2758440 w 3196590"/>
                  <a:gd name="connsiteY41" fmla="*/ 2049780 h 2225040"/>
                  <a:gd name="connsiteX42" fmla="*/ 2834640 w 3196590"/>
                  <a:gd name="connsiteY42" fmla="*/ 1962150 h 2225040"/>
                  <a:gd name="connsiteX43" fmla="*/ 2887980 w 3196590"/>
                  <a:gd name="connsiteY43" fmla="*/ 1855470 h 2225040"/>
                  <a:gd name="connsiteX44" fmla="*/ 2914650 w 3196590"/>
                  <a:gd name="connsiteY44" fmla="*/ 1790700 h 2225040"/>
                  <a:gd name="connsiteX45" fmla="*/ 3017520 w 3196590"/>
                  <a:gd name="connsiteY45" fmla="*/ 1664970 h 2225040"/>
                  <a:gd name="connsiteX46" fmla="*/ 3082290 w 3196590"/>
                  <a:gd name="connsiteY46" fmla="*/ 1535430 h 2225040"/>
                  <a:gd name="connsiteX47" fmla="*/ 3078480 w 3196590"/>
                  <a:gd name="connsiteY47" fmla="*/ 1360170 h 2225040"/>
                  <a:gd name="connsiteX48" fmla="*/ 3048000 w 3196590"/>
                  <a:gd name="connsiteY48" fmla="*/ 1139190 h 2225040"/>
                  <a:gd name="connsiteX49" fmla="*/ 2987040 w 3196590"/>
                  <a:gd name="connsiteY49" fmla="*/ 922020 h 2225040"/>
                  <a:gd name="connsiteX50" fmla="*/ 2903220 w 3196590"/>
                  <a:gd name="connsiteY50" fmla="*/ 655320 h 2225040"/>
                  <a:gd name="connsiteX51" fmla="*/ 2823210 w 3196590"/>
                  <a:gd name="connsiteY51" fmla="*/ 483870 h 2225040"/>
                  <a:gd name="connsiteX52" fmla="*/ 2747010 w 3196590"/>
                  <a:gd name="connsiteY52" fmla="*/ 320040 h 2225040"/>
                  <a:gd name="connsiteX53" fmla="*/ 2667000 w 3196590"/>
                  <a:gd name="connsiteY53" fmla="*/ 194310 h 2225040"/>
                  <a:gd name="connsiteX0" fmla="*/ 2667000 w 3196590"/>
                  <a:gd name="connsiteY0" fmla="*/ 194310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634490 w 3196590"/>
                  <a:gd name="connsiteY23" fmla="*/ 762000 h 2225040"/>
                  <a:gd name="connsiteX24" fmla="*/ 1653540 w 3196590"/>
                  <a:gd name="connsiteY24" fmla="*/ 902970 h 2225040"/>
                  <a:gd name="connsiteX25" fmla="*/ 1657350 w 3196590"/>
                  <a:gd name="connsiteY25" fmla="*/ 1112520 h 2225040"/>
                  <a:gd name="connsiteX26" fmla="*/ 1638300 w 3196590"/>
                  <a:gd name="connsiteY26" fmla="*/ 1238250 h 2225040"/>
                  <a:gd name="connsiteX27" fmla="*/ 1657350 w 3196590"/>
                  <a:gd name="connsiteY27" fmla="*/ 1417320 h 2225040"/>
                  <a:gd name="connsiteX28" fmla="*/ 1783080 w 3196590"/>
                  <a:gd name="connsiteY28" fmla="*/ 1367790 h 2225040"/>
                  <a:gd name="connsiteX29" fmla="*/ 1805940 w 3196590"/>
                  <a:gd name="connsiteY29" fmla="*/ 1325880 h 2225040"/>
                  <a:gd name="connsiteX30" fmla="*/ 1863090 w 3196590"/>
                  <a:gd name="connsiteY30" fmla="*/ 1104900 h 2225040"/>
                  <a:gd name="connsiteX31" fmla="*/ 1927860 w 3196590"/>
                  <a:gd name="connsiteY31" fmla="*/ 1257300 h 2225040"/>
                  <a:gd name="connsiteX32" fmla="*/ 1939290 w 3196590"/>
                  <a:gd name="connsiteY32" fmla="*/ 1440180 h 2225040"/>
                  <a:gd name="connsiteX33" fmla="*/ 2034540 w 3196590"/>
                  <a:gd name="connsiteY33" fmla="*/ 1634490 h 2225040"/>
                  <a:gd name="connsiteX34" fmla="*/ 2133600 w 3196590"/>
                  <a:gd name="connsiteY34" fmla="*/ 1790700 h 2225040"/>
                  <a:gd name="connsiteX35" fmla="*/ 2270760 w 3196590"/>
                  <a:gd name="connsiteY35" fmla="*/ 1916430 h 2225040"/>
                  <a:gd name="connsiteX36" fmla="*/ 2343150 w 3196590"/>
                  <a:gd name="connsiteY36" fmla="*/ 2068830 h 2225040"/>
                  <a:gd name="connsiteX37" fmla="*/ 2415540 w 3196590"/>
                  <a:gd name="connsiteY37" fmla="*/ 2141220 h 2225040"/>
                  <a:gd name="connsiteX38" fmla="*/ 2457450 w 3196590"/>
                  <a:gd name="connsiteY38" fmla="*/ 2225040 h 2225040"/>
                  <a:gd name="connsiteX39" fmla="*/ 2655570 w 3196590"/>
                  <a:gd name="connsiteY39" fmla="*/ 2221230 h 2225040"/>
                  <a:gd name="connsiteX40" fmla="*/ 2747010 w 3196590"/>
                  <a:gd name="connsiteY40" fmla="*/ 2103120 h 2225040"/>
                  <a:gd name="connsiteX41" fmla="*/ 2758440 w 3196590"/>
                  <a:gd name="connsiteY41" fmla="*/ 2049780 h 2225040"/>
                  <a:gd name="connsiteX42" fmla="*/ 2834640 w 3196590"/>
                  <a:gd name="connsiteY42" fmla="*/ 1962150 h 2225040"/>
                  <a:gd name="connsiteX43" fmla="*/ 2887980 w 3196590"/>
                  <a:gd name="connsiteY43" fmla="*/ 1855470 h 2225040"/>
                  <a:gd name="connsiteX44" fmla="*/ 2914650 w 3196590"/>
                  <a:gd name="connsiteY44" fmla="*/ 1790700 h 2225040"/>
                  <a:gd name="connsiteX45" fmla="*/ 3017520 w 3196590"/>
                  <a:gd name="connsiteY45" fmla="*/ 1664970 h 2225040"/>
                  <a:gd name="connsiteX46" fmla="*/ 3082290 w 3196590"/>
                  <a:gd name="connsiteY46" fmla="*/ 1535430 h 2225040"/>
                  <a:gd name="connsiteX47" fmla="*/ 3078480 w 3196590"/>
                  <a:gd name="connsiteY47" fmla="*/ 1360170 h 2225040"/>
                  <a:gd name="connsiteX48" fmla="*/ 3048000 w 3196590"/>
                  <a:gd name="connsiteY48" fmla="*/ 1139190 h 2225040"/>
                  <a:gd name="connsiteX49" fmla="*/ 2987040 w 3196590"/>
                  <a:gd name="connsiteY49" fmla="*/ 922020 h 2225040"/>
                  <a:gd name="connsiteX50" fmla="*/ 2903220 w 3196590"/>
                  <a:gd name="connsiteY50" fmla="*/ 655320 h 2225040"/>
                  <a:gd name="connsiteX51" fmla="*/ 2823210 w 3196590"/>
                  <a:gd name="connsiteY51" fmla="*/ 483870 h 2225040"/>
                  <a:gd name="connsiteX52" fmla="*/ 2747010 w 3196590"/>
                  <a:gd name="connsiteY52" fmla="*/ 320040 h 2225040"/>
                  <a:gd name="connsiteX53" fmla="*/ 2667000 w 3196590"/>
                  <a:gd name="connsiteY53" fmla="*/ 194310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634490 w 3196590"/>
                  <a:gd name="connsiteY23" fmla="*/ 762000 h 2225040"/>
                  <a:gd name="connsiteX24" fmla="*/ 1653540 w 3196590"/>
                  <a:gd name="connsiteY24" fmla="*/ 902970 h 2225040"/>
                  <a:gd name="connsiteX25" fmla="*/ 1657350 w 3196590"/>
                  <a:gd name="connsiteY25" fmla="*/ 1112520 h 2225040"/>
                  <a:gd name="connsiteX26" fmla="*/ 1638300 w 3196590"/>
                  <a:gd name="connsiteY26" fmla="*/ 1238250 h 2225040"/>
                  <a:gd name="connsiteX27" fmla="*/ 1657350 w 3196590"/>
                  <a:gd name="connsiteY27" fmla="*/ 1417320 h 2225040"/>
                  <a:gd name="connsiteX28" fmla="*/ 1783080 w 3196590"/>
                  <a:gd name="connsiteY28" fmla="*/ 1367790 h 2225040"/>
                  <a:gd name="connsiteX29" fmla="*/ 1805940 w 3196590"/>
                  <a:gd name="connsiteY29" fmla="*/ 1325880 h 2225040"/>
                  <a:gd name="connsiteX30" fmla="*/ 1863090 w 3196590"/>
                  <a:gd name="connsiteY30" fmla="*/ 1104900 h 2225040"/>
                  <a:gd name="connsiteX31" fmla="*/ 1927860 w 3196590"/>
                  <a:gd name="connsiteY31" fmla="*/ 1257300 h 2225040"/>
                  <a:gd name="connsiteX32" fmla="*/ 1939290 w 3196590"/>
                  <a:gd name="connsiteY32" fmla="*/ 1440180 h 2225040"/>
                  <a:gd name="connsiteX33" fmla="*/ 2034540 w 3196590"/>
                  <a:gd name="connsiteY33" fmla="*/ 1634490 h 2225040"/>
                  <a:gd name="connsiteX34" fmla="*/ 2133600 w 3196590"/>
                  <a:gd name="connsiteY34" fmla="*/ 1790700 h 2225040"/>
                  <a:gd name="connsiteX35" fmla="*/ 2270760 w 3196590"/>
                  <a:gd name="connsiteY35" fmla="*/ 1916430 h 2225040"/>
                  <a:gd name="connsiteX36" fmla="*/ 2343150 w 3196590"/>
                  <a:gd name="connsiteY36" fmla="*/ 2068830 h 2225040"/>
                  <a:gd name="connsiteX37" fmla="*/ 2415540 w 3196590"/>
                  <a:gd name="connsiteY37" fmla="*/ 2141220 h 2225040"/>
                  <a:gd name="connsiteX38" fmla="*/ 2457450 w 3196590"/>
                  <a:gd name="connsiteY38" fmla="*/ 2225040 h 2225040"/>
                  <a:gd name="connsiteX39" fmla="*/ 2655570 w 3196590"/>
                  <a:gd name="connsiteY39" fmla="*/ 2221230 h 2225040"/>
                  <a:gd name="connsiteX40" fmla="*/ 2747010 w 3196590"/>
                  <a:gd name="connsiteY40" fmla="*/ 2103120 h 2225040"/>
                  <a:gd name="connsiteX41" fmla="*/ 2758440 w 3196590"/>
                  <a:gd name="connsiteY41" fmla="*/ 2049780 h 2225040"/>
                  <a:gd name="connsiteX42" fmla="*/ 2834640 w 3196590"/>
                  <a:gd name="connsiteY42" fmla="*/ 1962150 h 2225040"/>
                  <a:gd name="connsiteX43" fmla="*/ 2887980 w 3196590"/>
                  <a:gd name="connsiteY43" fmla="*/ 1855470 h 2225040"/>
                  <a:gd name="connsiteX44" fmla="*/ 2914650 w 3196590"/>
                  <a:gd name="connsiteY44" fmla="*/ 1790700 h 2225040"/>
                  <a:gd name="connsiteX45" fmla="*/ 3017520 w 3196590"/>
                  <a:gd name="connsiteY45" fmla="*/ 1664970 h 2225040"/>
                  <a:gd name="connsiteX46" fmla="*/ 3082290 w 3196590"/>
                  <a:gd name="connsiteY46" fmla="*/ 1535430 h 2225040"/>
                  <a:gd name="connsiteX47" fmla="*/ 3078480 w 3196590"/>
                  <a:gd name="connsiteY47" fmla="*/ 1360170 h 2225040"/>
                  <a:gd name="connsiteX48" fmla="*/ 3048000 w 3196590"/>
                  <a:gd name="connsiteY48" fmla="*/ 1139190 h 2225040"/>
                  <a:gd name="connsiteX49" fmla="*/ 2987040 w 3196590"/>
                  <a:gd name="connsiteY49" fmla="*/ 922020 h 2225040"/>
                  <a:gd name="connsiteX50" fmla="*/ 2903220 w 3196590"/>
                  <a:gd name="connsiteY50" fmla="*/ 655320 h 2225040"/>
                  <a:gd name="connsiteX51" fmla="*/ 2823210 w 3196590"/>
                  <a:gd name="connsiteY51" fmla="*/ 483870 h 2225040"/>
                  <a:gd name="connsiteX52" fmla="*/ 2747010 w 3196590"/>
                  <a:gd name="connsiteY52" fmla="*/ 320040 h 2225040"/>
                  <a:gd name="connsiteX53" fmla="*/ 2669382 w 3196590"/>
                  <a:gd name="connsiteY53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81477 w 3196590"/>
                  <a:gd name="connsiteY23" fmla="*/ 610831 h 2225040"/>
                  <a:gd name="connsiteX24" fmla="*/ 1653540 w 3196590"/>
                  <a:gd name="connsiteY24" fmla="*/ 902970 h 2225040"/>
                  <a:gd name="connsiteX25" fmla="*/ 1657350 w 3196590"/>
                  <a:gd name="connsiteY25" fmla="*/ 1112520 h 2225040"/>
                  <a:gd name="connsiteX26" fmla="*/ 1638300 w 3196590"/>
                  <a:gd name="connsiteY26" fmla="*/ 1238250 h 2225040"/>
                  <a:gd name="connsiteX27" fmla="*/ 1657350 w 3196590"/>
                  <a:gd name="connsiteY27" fmla="*/ 1417320 h 2225040"/>
                  <a:gd name="connsiteX28" fmla="*/ 1783080 w 3196590"/>
                  <a:gd name="connsiteY28" fmla="*/ 1367790 h 2225040"/>
                  <a:gd name="connsiteX29" fmla="*/ 1805940 w 3196590"/>
                  <a:gd name="connsiteY29" fmla="*/ 1325880 h 2225040"/>
                  <a:gd name="connsiteX30" fmla="*/ 1863090 w 3196590"/>
                  <a:gd name="connsiteY30" fmla="*/ 1104900 h 2225040"/>
                  <a:gd name="connsiteX31" fmla="*/ 1927860 w 3196590"/>
                  <a:gd name="connsiteY31" fmla="*/ 1257300 h 2225040"/>
                  <a:gd name="connsiteX32" fmla="*/ 1939290 w 3196590"/>
                  <a:gd name="connsiteY32" fmla="*/ 1440180 h 2225040"/>
                  <a:gd name="connsiteX33" fmla="*/ 2034540 w 3196590"/>
                  <a:gd name="connsiteY33" fmla="*/ 1634490 h 2225040"/>
                  <a:gd name="connsiteX34" fmla="*/ 2133600 w 3196590"/>
                  <a:gd name="connsiteY34" fmla="*/ 1790700 h 2225040"/>
                  <a:gd name="connsiteX35" fmla="*/ 2270760 w 3196590"/>
                  <a:gd name="connsiteY35" fmla="*/ 1916430 h 2225040"/>
                  <a:gd name="connsiteX36" fmla="*/ 2343150 w 3196590"/>
                  <a:gd name="connsiteY36" fmla="*/ 2068830 h 2225040"/>
                  <a:gd name="connsiteX37" fmla="*/ 2415540 w 3196590"/>
                  <a:gd name="connsiteY37" fmla="*/ 2141220 h 2225040"/>
                  <a:gd name="connsiteX38" fmla="*/ 2457450 w 3196590"/>
                  <a:gd name="connsiteY38" fmla="*/ 2225040 h 2225040"/>
                  <a:gd name="connsiteX39" fmla="*/ 2655570 w 3196590"/>
                  <a:gd name="connsiteY39" fmla="*/ 2221230 h 2225040"/>
                  <a:gd name="connsiteX40" fmla="*/ 2747010 w 3196590"/>
                  <a:gd name="connsiteY40" fmla="*/ 2103120 h 2225040"/>
                  <a:gd name="connsiteX41" fmla="*/ 2758440 w 3196590"/>
                  <a:gd name="connsiteY41" fmla="*/ 2049780 h 2225040"/>
                  <a:gd name="connsiteX42" fmla="*/ 2834640 w 3196590"/>
                  <a:gd name="connsiteY42" fmla="*/ 1962150 h 2225040"/>
                  <a:gd name="connsiteX43" fmla="*/ 2887980 w 3196590"/>
                  <a:gd name="connsiteY43" fmla="*/ 1855470 h 2225040"/>
                  <a:gd name="connsiteX44" fmla="*/ 2914650 w 3196590"/>
                  <a:gd name="connsiteY44" fmla="*/ 1790700 h 2225040"/>
                  <a:gd name="connsiteX45" fmla="*/ 3017520 w 3196590"/>
                  <a:gd name="connsiteY45" fmla="*/ 1664970 h 2225040"/>
                  <a:gd name="connsiteX46" fmla="*/ 3082290 w 3196590"/>
                  <a:gd name="connsiteY46" fmla="*/ 1535430 h 2225040"/>
                  <a:gd name="connsiteX47" fmla="*/ 3078480 w 3196590"/>
                  <a:gd name="connsiteY47" fmla="*/ 1360170 h 2225040"/>
                  <a:gd name="connsiteX48" fmla="*/ 3048000 w 3196590"/>
                  <a:gd name="connsiteY48" fmla="*/ 1139190 h 2225040"/>
                  <a:gd name="connsiteX49" fmla="*/ 2987040 w 3196590"/>
                  <a:gd name="connsiteY49" fmla="*/ 922020 h 2225040"/>
                  <a:gd name="connsiteX50" fmla="*/ 2903220 w 3196590"/>
                  <a:gd name="connsiteY50" fmla="*/ 655320 h 2225040"/>
                  <a:gd name="connsiteX51" fmla="*/ 2823210 w 3196590"/>
                  <a:gd name="connsiteY51" fmla="*/ 483870 h 2225040"/>
                  <a:gd name="connsiteX52" fmla="*/ 2747010 w 3196590"/>
                  <a:gd name="connsiteY52" fmla="*/ 320040 h 2225040"/>
                  <a:gd name="connsiteX53" fmla="*/ 2669382 w 3196590"/>
                  <a:gd name="connsiteY53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81477 w 3196590"/>
                  <a:gd name="connsiteY23" fmla="*/ 610831 h 2225040"/>
                  <a:gd name="connsiteX24" fmla="*/ 1653540 w 3196590"/>
                  <a:gd name="connsiteY24" fmla="*/ 902970 h 2225040"/>
                  <a:gd name="connsiteX25" fmla="*/ 1657350 w 3196590"/>
                  <a:gd name="connsiteY25" fmla="*/ 1112520 h 2225040"/>
                  <a:gd name="connsiteX26" fmla="*/ 1638300 w 3196590"/>
                  <a:gd name="connsiteY26" fmla="*/ 1238250 h 2225040"/>
                  <a:gd name="connsiteX27" fmla="*/ 1657350 w 3196590"/>
                  <a:gd name="connsiteY27" fmla="*/ 1417320 h 2225040"/>
                  <a:gd name="connsiteX28" fmla="*/ 1783080 w 3196590"/>
                  <a:gd name="connsiteY28" fmla="*/ 1367790 h 2225040"/>
                  <a:gd name="connsiteX29" fmla="*/ 1805940 w 3196590"/>
                  <a:gd name="connsiteY29" fmla="*/ 1325880 h 2225040"/>
                  <a:gd name="connsiteX30" fmla="*/ 1863090 w 3196590"/>
                  <a:gd name="connsiteY30" fmla="*/ 1104900 h 2225040"/>
                  <a:gd name="connsiteX31" fmla="*/ 1927860 w 3196590"/>
                  <a:gd name="connsiteY31" fmla="*/ 1257300 h 2225040"/>
                  <a:gd name="connsiteX32" fmla="*/ 1939290 w 3196590"/>
                  <a:gd name="connsiteY32" fmla="*/ 1440180 h 2225040"/>
                  <a:gd name="connsiteX33" fmla="*/ 2034540 w 3196590"/>
                  <a:gd name="connsiteY33" fmla="*/ 1634490 h 2225040"/>
                  <a:gd name="connsiteX34" fmla="*/ 2133600 w 3196590"/>
                  <a:gd name="connsiteY34" fmla="*/ 1790700 h 2225040"/>
                  <a:gd name="connsiteX35" fmla="*/ 2270760 w 3196590"/>
                  <a:gd name="connsiteY35" fmla="*/ 1916430 h 2225040"/>
                  <a:gd name="connsiteX36" fmla="*/ 2343150 w 3196590"/>
                  <a:gd name="connsiteY36" fmla="*/ 2068830 h 2225040"/>
                  <a:gd name="connsiteX37" fmla="*/ 2415540 w 3196590"/>
                  <a:gd name="connsiteY37" fmla="*/ 2141220 h 2225040"/>
                  <a:gd name="connsiteX38" fmla="*/ 2457450 w 3196590"/>
                  <a:gd name="connsiteY38" fmla="*/ 2225040 h 2225040"/>
                  <a:gd name="connsiteX39" fmla="*/ 2655570 w 3196590"/>
                  <a:gd name="connsiteY39" fmla="*/ 2221230 h 2225040"/>
                  <a:gd name="connsiteX40" fmla="*/ 2747010 w 3196590"/>
                  <a:gd name="connsiteY40" fmla="*/ 2103120 h 2225040"/>
                  <a:gd name="connsiteX41" fmla="*/ 2758440 w 3196590"/>
                  <a:gd name="connsiteY41" fmla="*/ 2049780 h 2225040"/>
                  <a:gd name="connsiteX42" fmla="*/ 2834640 w 3196590"/>
                  <a:gd name="connsiteY42" fmla="*/ 1962150 h 2225040"/>
                  <a:gd name="connsiteX43" fmla="*/ 2887980 w 3196590"/>
                  <a:gd name="connsiteY43" fmla="*/ 1855470 h 2225040"/>
                  <a:gd name="connsiteX44" fmla="*/ 2914650 w 3196590"/>
                  <a:gd name="connsiteY44" fmla="*/ 1790700 h 2225040"/>
                  <a:gd name="connsiteX45" fmla="*/ 3017520 w 3196590"/>
                  <a:gd name="connsiteY45" fmla="*/ 1664970 h 2225040"/>
                  <a:gd name="connsiteX46" fmla="*/ 3082290 w 3196590"/>
                  <a:gd name="connsiteY46" fmla="*/ 1535430 h 2225040"/>
                  <a:gd name="connsiteX47" fmla="*/ 3078480 w 3196590"/>
                  <a:gd name="connsiteY47" fmla="*/ 1360170 h 2225040"/>
                  <a:gd name="connsiteX48" fmla="*/ 3048000 w 3196590"/>
                  <a:gd name="connsiteY48" fmla="*/ 1139190 h 2225040"/>
                  <a:gd name="connsiteX49" fmla="*/ 2987040 w 3196590"/>
                  <a:gd name="connsiteY49" fmla="*/ 922020 h 2225040"/>
                  <a:gd name="connsiteX50" fmla="*/ 2903220 w 3196590"/>
                  <a:gd name="connsiteY50" fmla="*/ 655320 h 2225040"/>
                  <a:gd name="connsiteX51" fmla="*/ 2823210 w 3196590"/>
                  <a:gd name="connsiteY51" fmla="*/ 483870 h 2225040"/>
                  <a:gd name="connsiteX52" fmla="*/ 2747010 w 3196590"/>
                  <a:gd name="connsiteY52" fmla="*/ 320040 h 2225040"/>
                  <a:gd name="connsiteX53" fmla="*/ 2669382 w 3196590"/>
                  <a:gd name="connsiteY53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81477 w 3196590"/>
                  <a:gd name="connsiteY23" fmla="*/ 610831 h 2225040"/>
                  <a:gd name="connsiteX24" fmla="*/ 1613029 w 3196590"/>
                  <a:gd name="connsiteY24" fmla="*/ 725780 h 2225040"/>
                  <a:gd name="connsiteX25" fmla="*/ 1653540 w 3196590"/>
                  <a:gd name="connsiteY25" fmla="*/ 902970 h 2225040"/>
                  <a:gd name="connsiteX26" fmla="*/ 1657350 w 3196590"/>
                  <a:gd name="connsiteY26" fmla="*/ 1112520 h 2225040"/>
                  <a:gd name="connsiteX27" fmla="*/ 1638300 w 3196590"/>
                  <a:gd name="connsiteY27" fmla="*/ 1238250 h 2225040"/>
                  <a:gd name="connsiteX28" fmla="*/ 1657350 w 3196590"/>
                  <a:gd name="connsiteY28" fmla="*/ 1417320 h 2225040"/>
                  <a:gd name="connsiteX29" fmla="*/ 1783080 w 3196590"/>
                  <a:gd name="connsiteY29" fmla="*/ 1367790 h 2225040"/>
                  <a:gd name="connsiteX30" fmla="*/ 1805940 w 3196590"/>
                  <a:gd name="connsiteY30" fmla="*/ 1325880 h 2225040"/>
                  <a:gd name="connsiteX31" fmla="*/ 1863090 w 3196590"/>
                  <a:gd name="connsiteY31" fmla="*/ 1104900 h 2225040"/>
                  <a:gd name="connsiteX32" fmla="*/ 1927860 w 3196590"/>
                  <a:gd name="connsiteY32" fmla="*/ 1257300 h 2225040"/>
                  <a:gd name="connsiteX33" fmla="*/ 1939290 w 3196590"/>
                  <a:gd name="connsiteY33" fmla="*/ 1440180 h 2225040"/>
                  <a:gd name="connsiteX34" fmla="*/ 2034540 w 3196590"/>
                  <a:gd name="connsiteY34" fmla="*/ 1634490 h 2225040"/>
                  <a:gd name="connsiteX35" fmla="*/ 2133600 w 3196590"/>
                  <a:gd name="connsiteY35" fmla="*/ 1790700 h 2225040"/>
                  <a:gd name="connsiteX36" fmla="*/ 2270760 w 3196590"/>
                  <a:gd name="connsiteY36" fmla="*/ 1916430 h 2225040"/>
                  <a:gd name="connsiteX37" fmla="*/ 2343150 w 3196590"/>
                  <a:gd name="connsiteY37" fmla="*/ 2068830 h 2225040"/>
                  <a:gd name="connsiteX38" fmla="*/ 2415540 w 3196590"/>
                  <a:gd name="connsiteY38" fmla="*/ 2141220 h 2225040"/>
                  <a:gd name="connsiteX39" fmla="*/ 2457450 w 3196590"/>
                  <a:gd name="connsiteY39" fmla="*/ 2225040 h 2225040"/>
                  <a:gd name="connsiteX40" fmla="*/ 2655570 w 3196590"/>
                  <a:gd name="connsiteY40" fmla="*/ 2221230 h 2225040"/>
                  <a:gd name="connsiteX41" fmla="*/ 2747010 w 3196590"/>
                  <a:gd name="connsiteY41" fmla="*/ 2103120 h 2225040"/>
                  <a:gd name="connsiteX42" fmla="*/ 2758440 w 3196590"/>
                  <a:gd name="connsiteY42" fmla="*/ 2049780 h 2225040"/>
                  <a:gd name="connsiteX43" fmla="*/ 2834640 w 3196590"/>
                  <a:gd name="connsiteY43" fmla="*/ 1962150 h 2225040"/>
                  <a:gd name="connsiteX44" fmla="*/ 2887980 w 3196590"/>
                  <a:gd name="connsiteY44" fmla="*/ 1855470 h 2225040"/>
                  <a:gd name="connsiteX45" fmla="*/ 2914650 w 3196590"/>
                  <a:gd name="connsiteY45" fmla="*/ 1790700 h 2225040"/>
                  <a:gd name="connsiteX46" fmla="*/ 3017520 w 3196590"/>
                  <a:gd name="connsiteY46" fmla="*/ 1664970 h 2225040"/>
                  <a:gd name="connsiteX47" fmla="*/ 3082290 w 3196590"/>
                  <a:gd name="connsiteY47" fmla="*/ 1535430 h 2225040"/>
                  <a:gd name="connsiteX48" fmla="*/ 3078480 w 3196590"/>
                  <a:gd name="connsiteY48" fmla="*/ 1360170 h 2225040"/>
                  <a:gd name="connsiteX49" fmla="*/ 3048000 w 3196590"/>
                  <a:gd name="connsiteY49" fmla="*/ 1139190 h 2225040"/>
                  <a:gd name="connsiteX50" fmla="*/ 2987040 w 3196590"/>
                  <a:gd name="connsiteY50" fmla="*/ 922020 h 2225040"/>
                  <a:gd name="connsiteX51" fmla="*/ 2903220 w 3196590"/>
                  <a:gd name="connsiteY51" fmla="*/ 655320 h 2225040"/>
                  <a:gd name="connsiteX52" fmla="*/ 2823210 w 3196590"/>
                  <a:gd name="connsiteY52" fmla="*/ 483870 h 2225040"/>
                  <a:gd name="connsiteX53" fmla="*/ 2747010 w 3196590"/>
                  <a:gd name="connsiteY53" fmla="*/ 320040 h 2225040"/>
                  <a:gd name="connsiteX54" fmla="*/ 2669382 w 3196590"/>
                  <a:gd name="connsiteY54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81477 w 3196590"/>
                  <a:gd name="connsiteY23" fmla="*/ 610831 h 2225040"/>
                  <a:gd name="connsiteX24" fmla="*/ 1622969 w 3196590"/>
                  <a:gd name="connsiteY24" fmla="*/ 725780 h 2225040"/>
                  <a:gd name="connsiteX25" fmla="*/ 1653540 w 3196590"/>
                  <a:gd name="connsiteY25" fmla="*/ 902970 h 2225040"/>
                  <a:gd name="connsiteX26" fmla="*/ 1657350 w 3196590"/>
                  <a:gd name="connsiteY26" fmla="*/ 1112520 h 2225040"/>
                  <a:gd name="connsiteX27" fmla="*/ 1638300 w 3196590"/>
                  <a:gd name="connsiteY27" fmla="*/ 1238250 h 2225040"/>
                  <a:gd name="connsiteX28" fmla="*/ 1657350 w 3196590"/>
                  <a:gd name="connsiteY28" fmla="*/ 1417320 h 2225040"/>
                  <a:gd name="connsiteX29" fmla="*/ 1783080 w 3196590"/>
                  <a:gd name="connsiteY29" fmla="*/ 1367790 h 2225040"/>
                  <a:gd name="connsiteX30" fmla="*/ 1805940 w 3196590"/>
                  <a:gd name="connsiteY30" fmla="*/ 1325880 h 2225040"/>
                  <a:gd name="connsiteX31" fmla="*/ 1863090 w 3196590"/>
                  <a:gd name="connsiteY31" fmla="*/ 1104900 h 2225040"/>
                  <a:gd name="connsiteX32" fmla="*/ 1927860 w 3196590"/>
                  <a:gd name="connsiteY32" fmla="*/ 1257300 h 2225040"/>
                  <a:gd name="connsiteX33" fmla="*/ 1939290 w 3196590"/>
                  <a:gd name="connsiteY33" fmla="*/ 1440180 h 2225040"/>
                  <a:gd name="connsiteX34" fmla="*/ 2034540 w 3196590"/>
                  <a:gd name="connsiteY34" fmla="*/ 1634490 h 2225040"/>
                  <a:gd name="connsiteX35" fmla="*/ 2133600 w 3196590"/>
                  <a:gd name="connsiteY35" fmla="*/ 1790700 h 2225040"/>
                  <a:gd name="connsiteX36" fmla="*/ 2270760 w 3196590"/>
                  <a:gd name="connsiteY36" fmla="*/ 1916430 h 2225040"/>
                  <a:gd name="connsiteX37" fmla="*/ 2343150 w 3196590"/>
                  <a:gd name="connsiteY37" fmla="*/ 2068830 h 2225040"/>
                  <a:gd name="connsiteX38" fmla="*/ 2415540 w 3196590"/>
                  <a:gd name="connsiteY38" fmla="*/ 2141220 h 2225040"/>
                  <a:gd name="connsiteX39" fmla="*/ 2457450 w 3196590"/>
                  <a:gd name="connsiteY39" fmla="*/ 2225040 h 2225040"/>
                  <a:gd name="connsiteX40" fmla="*/ 2655570 w 3196590"/>
                  <a:gd name="connsiteY40" fmla="*/ 2221230 h 2225040"/>
                  <a:gd name="connsiteX41" fmla="*/ 2747010 w 3196590"/>
                  <a:gd name="connsiteY41" fmla="*/ 2103120 h 2225040"/>
                  <a:gd name="connsiteX42" fmla="*/ 2758440 w 3196590"/>
                  <a:gd name="connsiteY42" fmla="*/ 2049780 h 2225040"/>
                  <a:gd name="connsiteX43" fmla="*/ 2834640 w 3196590"/>
                  <a:gd name="connsiteY43" fmla="*/ 1962150 h 2225040"/>
                  <a:gd name="connsiteX44" fmla="*/ 2887980 w 3196590"/>
                  <a:gd name="connsiteY44" fmla="*/ 1855470 h 2225040"/>
                  <a:gd name="connsiteX45" fmla="*/ 2914650 w 3196590"/>
                  <a:gd name="connsiteY45" fmla="*/ 1790700 h 2225040"/>
                  <a:gd name="connsiteX46" fmla="*/ 3017520 w 3196590"/>
                  <a:gd name="connsiteY46" fmla="*/ 1664970 h 2225040"/>
                  <a:gd name="connsiteX47" fmla="*/ 3082290 w 3196590"/>
                  <a:gd name="connsiteY47" fmla="*/ 1535430 h 2225040"/>
                  <a:gd name="connsiteX48" fmla="*/ 3078480 w 3196590"/>
                  <a:gd name="connsiteY48" fmla="*/ 1360170 h 2225040"/>
                  <a:gd name="connsiteX49" fmla="*/ 3048000 w 3196590"/>
                  <a:gd name="connsiteY49" fmla="*/ 1139190 h 2225040"/>
                  <a:gd name="connsiteX50" fmla="*/ 2987040 w 3196590"/>
                  <a:gd name="connsiteY50" fmla="*/ 922020 h 2225040"/>
                  <a:gd name="connsiteX51" fmla="*/ 2903220 w 3196590"/>
                  <a:gd name="connsiteY51" fmla="*/ 655320 h 2225040"/>
                  <a:gd name="connsiteX52" fmla="*/ 2823210 w 3196590"/>
                  <a:gd name="connsiteY52" fmla="*/ 483870 h 2225040"/>
                  <a:gd name="connsiteX53" fmla="*/ 2747010 w 3196590"/>
                  <a:gd name="connsiteY53" fmla="*/ 320040 h 2225040"/>
                  <a:gd name="connsiteX54" fmla="*/ 2669382 w 3196590"/>
                  <a:gd name="connsiteY54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610831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63090 w 3196590"/>
                  <a:gd name="connsiteY32" fmla="*/ 1104900 h 2225040"/>
                  <a:gd name="connsiteX33" fmla="*/ 1927860 w 3196590"/>
                  <a:gd name="connsiteY33" fmla="*/ 1257300 h 2225040"/>
                  <a:gd name="connsiteX34" fmla="*/ 1939290 w 3196590"/>
                  <a:gd name="connsiteY34" fmla="*/ 1440180 h 2225040"/>
                  <a:gd name="connsiteX35" fmla="*/ 2034540 w 3196590"/>
                  <a:gd name="connsiteY35" fmla="*/ 1634490 h 2225040"/>
                  <a:gd name="connsiteX36" fmla="*/ 2133600 w 3196590"/>
                  <a:gd name="connsiteY36" fmla="*/ 1790700 h 2225040"/>
                  <a:gd name="connsiteX37" fmla="*/ 2270760 w 3196590"/>
                  <a:gd name="connsiteY37" fmla="*/ 1916430 h 2225040"/>
                  <a:gd name="connsiteX38" fmla="*/ 2343150 w 3196590"/>
                  <a:gd name="connsiteY38" fmla="*/ 2068830 h 2225040"/>
                  <a:gd name="connsiteX39" fmla="*/ 2415540 w 3196590"/>
                  <a:gd name="connsiteY39" fmla="*/ 2141220 h 2225040"/>
                  <a:gd name="connsiteX40" fmla="*/ 2457450 w 3196590"/>
                  <a:gd name="connsiteY40" fmla="*/ 2225040 h 2225040"/>
                  <a:gd name="connsiteX41" fmla="*/ 2655570 w 3196590"/>
                  <a:gd name="connsiteY41" fmla="*/ 2221230 h 2225040"/>
                  <a:gd name="connsiteX42" fmla="*/ 2747010 w 3196590"/>
                  <a:gd name="connsiteY42" fmla="*/ 2103120 h 2225040"/>
                  <a:gd name="connsiteX43" fmla="*/ 2758440 w 3196590"/>
                  <a:gd name="connsiteY43" fmla="*/ 2049780 h 2225040"/>
                  <a:gd name="connsiteX44" fmla="*/ 2834640 w 3196590"/>
                  <a:gd name="connsiteY44" fmla="*/ 1962150 h 2225040"/>
                  <a:gd name="connsiteX45" fmla="*/ 2887980 w 3196590"/>
                  <a:gd name="connsiteY45" fmla="*/ 1855470 h 2225040"/>
                  <a:gd name="connsiteX46" fmla="*/ 2914650 w 3196590"/>
                  <a:gd name="connsiteY46" fmla="*/ 1790700 h 2225040"/>
                  <a:gd name="connsiteX47" fmla="*/ 3017520 w 3196590"/>
                  <a:gd name="connsiteY47" fmla="*/ 1664970 h 2225040"/>
                  <a:gd name="connsiteX48" fmla="*/ 3082290 w 3196590"/>
                  <a:gd name="connsiteY48" fmla="*/ 1535430 h 2225040"/>
                  <a:gd name="connsiteX49" fmla="*/ 3078480 w 3196590"/>
                  <a:gd name="connsiteY49" fmla="*/ 1360170 h 2225040"/>
                  <a:gd name="connsiteX50" fmla="*/ 3048000 w 3196590"/>
                  <a:gd name="connsiteY50" fmla="*/ 1139190 h 2225040"/>
                  <a:gd name="connsiteX51" fmla="*/ 2987040 w 3196590"/>
                  <a:gd name="connsiteY51" fmla="*/ 922020 h 2225040"/>
                  <a:gd name="connsiteX52" fmla="*/ 2903220 w 3196590"/>
                  <a:gd name="connsiteY52" fmla="*/ 655320 h 2225040"/>
                  <a:gd name="connsiteX53" fmla="*/ 2823210 w 3196590"/>
                  <a:gd name="connsiteY53" fmla="*/ 483870 h 2225040"/>
                  <a:gd name="connsiteX54" fmla="*/ 2747010 w 3196590"/>
                  <a:gd name="connsiteY54" fmla="*/ 320040 h 2225040"/>
                  <a:gd name="connsiteX55" fmla="*/ 2669382 w 3196590"/>
                  <a:gd name="connsiteY55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63090 w 3196590"/>
                  <a:gd name="connsiteY32" fmla="*/ 1104900 h 2225040"/>
                  <a:gd name="connsiteX33" fmla="*/ 1927860 w 3196590"/>
                  <a:gd name="connsiteY33" fmla="*/ 1257300 h 2225040"/>
                  <a:gd name="connsiteX34" fmla="*/ 1939290 w 3196590"/>
                  <a:gd name="connsiteY34" fmla="*/ 1440180 h 2225040"/>
                  <a:gd name="connsiteX35" fmla="*/ 2034540 w 3196590"/>
                  <a:gd name="connsiteY35" fmla="*/ 1634490 h 2225040"/>
                  <a:gd name="connsiteX36" fmla="*/ 2133600 w 3196590"/>
                  <a:gd name="connsiteY36" fmla="*/ 1790700 h 2225040"/>
                  <a:gd name="connsiteX37" fmla="*/ 2270760 w 3196590"/>
                  <a:gd name="connsiteY37" fmla="*/ 1916430 h 2225040"/>
                  <a:gd name="connsiteX38" fmla="*/ 2343150 w 3196590"/>
                  <a:gd name="connsiteY38" fmla="*/ 2068830 h 2225040"/>
                  <a:gd name="connsiteX39" fmla="*/ 2415540 w 3196590"/>
                  <a:gd name="connsiteY39" fmla="*/ 2141220 h 2225040"/>
                  <a:gd name="connsiteX40" fmla="*/ 2457450 w 3196590"/>
                  <a:gd name="connsiteY40" fmla="*/ 2225040 h 2225040"/>
                  <a:gd name="connsiteX41" fmla="*/ 2655570 w 3196590"/>
                  <a:gd name="connsiteY41" fmla="*/ 2221230 h 2225040"/>
                  <a:gd name="connsiteX42" fmla="*/ 2747010 w 3196590"/>
                  <a:gd name="connsiteY42" fmla="*/ 2103120 h 2225040"/>
                  <a:gd name="connsiteX43" fmla="*/ 2758440 w 3196590"/>
                  <a:gd name="connsiteY43" fmla="*/ 2049780 h 2225040"/>
                  <a:gd name="connsiteX44" fmla="*/ 2834640 w 3196590"/>
                  <a:gd name="connsiteY44" fmla="*/ 1962150 h 2225040"/>
                  <a:gd name="connsiteX45" fmla="*/ 2887980 w 3196590"/>
                  <a:gd name="connsiteY45" fmla="*/ 1855470 h 2225040"/>
                  <a:gd name="connsiteX46" fmla="*/ 2914650 w 3196590"/>
                  <a:gd name="connsiteY46" fmla="*/ 1790700 h 2225040"/>
                  <a:gd name="connsiteX47" fmla="*/ 3017520 w 3196590"/>
                  <a:gd name="connsiteY47" fmla="*/ 1664970 h 2225040"/>
                  <a:gd name="connsiteX48" fmla="*/ 3082290 w 3196590"/>
                  <a:gd name="connsiteY48" fmla="*/ 1535430 h 2225040"/>
                  <a:gd name="connsiteX49" fmla="*/ 3078480 w 3196590"/>
                  <a:gd name="connsiteY49" fmla="*/ 1360170 h 2225040"/>
                  <a:gd name="connsiteX50" fmla="*/ 3048000 w 3196590"/>
                  <a:gd name="connsiteY50" fmla="*/ 1139190 h 2225040"/>
                  <a:gd name="connsiteX51" fmla="*/ 2987040 w 3196590"/>
                  <a:gd name="connsiteY51" fmla="*/ 922020 h 2225040"/>
                  <a:gd name="connsiteX52" fmla="*/ 2903220 w 3196590"/>
                  <a:gd name="connsiteY52" fmla="*/ 655320 h 2225040"/>
                  <a:gd name="connsiteX53" fmla="*/ 2823210 w 3196590"/>
                  <a:gd name="connsiteY53" fmla="*/ 483870 h 2225040"/>
                  <a:gd name="connsiteX54" fmla="*/ 2747010 w 3196590"/>
                  <a:gd name="connsiteY54" fmla="*/ 320040 h 2225040"/>
                  <a:gd name="connsiteX55" fmla="*/ 2669382 w 3196590"/>
                  <a:gd name="connsiteY55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63090 w 3196590"/>
                  <a:gd name="connsiteY33" fmla="*/ 1104900 h 2225040"/>
                  <a:gd name="connsiteX34" fmla="*/ 1927860 w 3196590"/>
                  <a:gd name="connsiteY34" fmla="*/ 1257300 h 2225040"/>
                  <a:gd name="connsiteX35" fmla="*/ 1939290 w 3196590"/>
                  <a:gd name="connsiteY35" fmla="*/ 1440180 h 2225040"/>
                  <a:gd name="connsiteX36" fmla="*/ 2034540 w 3196590"/>
                  <a:gd name="connsiteY36" fmla="*/ 1634490 h 2225040"/>
                  <a:gd name="connsiteX37" fmla="*/ 2133600 w 3196590"/>
                  <a:gd name="connsiteY37" fmla="*/ 1790700 h 2225040"/>
                  <a:gd name="connsiteX38" fmla="*/ 2270760 w 3196590"/>
                  <a:gd name="connsiteY38" fmla="*/ 1916430 h 2225040"/>
                  <a:gd name="connsiteX39" fmla="*/ 2343150 w 3196590"/>
                  <a:gd name="connsiteY39" fmla="*/ 2068830 h 2225040"/>
                  <a:gd name="connsiteX40" fmla="*/ 2415540 w 3196590"/>
                  <a:gd name="connsiteY40" fmla="*/ 2141220 h 2225040"/>
                  <a:gd name="connsiteX41" fmla="*/ 2457450 w 3196590"/>
                  <a:gd name="connsiteY41" fmla="*/ 2225040 h 2225040"/>
                  <a:gd name="connsiteX42" fmla="*/ 2655570 w 3196590"/>
                  <a:gd name="connsiteY42" fmla="*/ 2221230 h 2225040"/>
                  <a:gd name="connsiteX43" fmla="*/ 2747010 w 3196590"/>
                  <a:gd name="connsiteY43" fmla="*/ 2103120 h 2225040"/>
                  <a:gd name="connsiteX44" fmla="*/ 2758440 w 3196590"/>
                  <a:gd name="connsiteY44" fmla="*/ 2049780 h 2225040"/>
                  <a:gd name="connsiteX45" fmla="*/ 2834640 w 3196590"/>
                  <a:gd name="connsiteY45" fmla="*/ 1962150 h 2225040"/>
                  <a:gd name="connsiteX46" fmla="*/ 2887980 w 3196590"/>
                  <a:gd name="connsiteY46" fmla="*/ 1855470 h 2225040"/>
                  <a:gd name="connsiteX47" fmla="*/ 2914650 w 3196590"/>
                  <a:gd name="connsiteY47" fmla="*/ 1790700 h 2225040"/>
                  <a:gd name="connsiteX48" fmla="*/ 3017520 w 3196590"/>
                  <a:gd name="connsiteY48" fmla="*/ 1664970 h 2225040"/>
                  <a:gd name="connsiteX49" fmla="*/ 3082290 w 3196590"/>
                  <a:gd name="connsiteY49" fmla="*/ 1535430 h 2225040"/>
                  <a:gd name="connsiteX50" fmla="*/ 3078480 w 3196590"/>
                  <a:gd name="connsiteY50" fmla="*/ 1360170 h 2225040"/>
                  <a:gd name="connsiteX51" fmla="*/ 3048000 w 3196590"/>
                  <a:gd name="connsiteY51" fmla="*/ 1139190 h 2225040"/>
                  <a:gd name="connsiteX52" fmla="*/ 2987040 w 3196590"/>
                  <a:gd name="connsiteY52" fmla="*/ 922020 h 2225040"/>
                  <a:gd name="connsiteX53" fmla="*/ 2903220 w 3196590"/>
                  <a:gd name="connsiteY53" fmla="*/ 655320 h 2225040"/>
                  <a:gd name="connsiteX54" fmla="*/ 2823210 w 3196590"/>
                  <a:gd name="connsiteY54" fmla="*/ 483870 h 2225040"/>
                  <a:gd name="connsiteX55" fmla="*/ 2747010 w 3196590"/>
                  <a:gd name="connsiteY55" fmla="*/ 320040 h 2225040"/>
                  <a:gd name="connsiteX56" fmla="*/ 2669382 w 3196590"/>
                  <a:gd name="connsiteY56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63090 w 3196590"/>
                  <a:gd name="connsiteY34" fmla="*/ 1104900 h 2225040"/>
                  <a:gd name="connsiteX35" fmla="*/ 1927860 w 3196590"/>
                  <a:gd name="connsiteY35" fmla="*/ 1257300 h 2225040"/>
                  <a:gd name="connsiteX36" fmla="*/ 1939290 w 3196590"/>
                  <a:gd name="connsiteY36" fmla="*/ 1440180 h 2225040"/>
                  <a:gd name="connsiteX37" fmla="*/ 2034540 w 3196590"/>
                  <a:gd name="connsiteY37" fmla="*/ 1634490 h 2225040"/>
                  <a:gd name="connsiteX38" fmla="*/ 2133600 w 3196590"/>
                  <a:gd name="connsiteY38" fmla="*/ 1790700 h 2225040"/>
                  <a:gd name="connsiteX39" fmla="*/ 2270760 w 3196590"/>
                  <a:gd name="connsiteY39" fmla="*/ 1916430 h 2225040"/>
                  <a:gd name="connsiteX40" fmla="*/ 2343150 w 3196590"/>
                  <a:gd name="connsiteY40" fmla="*/ 2068830 h 2225040"/>
                  <a:gd name="connsiteX41" fmla="*/ 2415540 w 3196590"/>
                  <a:gd name="connsiteY41" fmla="*/ 2141220 h 2225040"/>
                  <a:gd name="connsiteX42" fmla="*/ 2457450 w 3196590"/>
                  <a:gd name="connsiteY42" fmla="*/ 2225040 h 2225040"/>
                  <a:gd name="connsiteX43" fmla="*/ 2655570 w 3196590"/>
                  <a:gd name="connsiteY43" fmla="*/ 2221230 h 2225040"/>
                  <a:gd name="connsiteX44" fmla="*/ 2747010 w 3196590"/>
                  <a:gd name="connsiteY44" fmla="*/ 2103120 h 2225040"/>
                  <a:gd name="connsiteX45" fmla="*/ 2758440 w 3196590"/>
                  <a:gd name="connsiteY45" fmla="*/ 2049780 h 2225040"/>
                  <a:gd name="connsiteX46" fmla="*/ 2834640 w 3196590"/>
                  <a:gd name="connsiteY46" fmla="*/ 1962150 h 2225040"/>
                  <a:gd name="connsiteX47" fmla="*/ 2887980 w 3196590"/>
                  <a:gd name="connsiteY47" fmla="*/ 1855470 h 2225040"/>
                  <a:gd name="connsiteX48" fmla="*/ 2914650 w 3196590"/>
                  <a:gd name="connsiteY48" fmla="*/ 1790700 h 2225040"/>
                  <a:gd name="connsiteX49" fmla="*/ 3017520 w 3196590"/>
                  <a:gd name="connsiteY49" fmla="*/ 1664970 h 2225040"/>
                  <a:gd name="connsiteX50" fmla="*/ 3082290 w 3196590"/>
                  <a:gd name="connsiteY50" fmla="*/ 1535430 h 2225040"/>
                  <a:gd name="connsiteX51" fmla="*/ 3078480 w 3196590"/>
                  <a:gd name="connsiteY51" fmla="*/ 1360170 h 2225040"/>
                  <a:gd name="connsiteX52" fmla="*/ 3048000 w 3196590"/>
                  <a:gd name="connsiteY52" fmla="*/ 1139190 h 2225040"/>
                  <a:gd name="connsiteX53" fmla="*/ 2987040 w 3196590"/>
                  <a:gd name="connsiteY53" fmla="*/ 922020 h 2225040"/>
                  <a:gd name="connsiteX54" fmla="*/ 2903220 w 3196590"/>
                  <a:gd name="connsiteY54" fmla="*/ 655320 h 2225040"/>
                  <a:gd name="connsiteX55" fmla="*/ 2823210 w 3196590"/>
                  <a:gd name="connsiteY55" fmla="*/ 483870 h 2225040"/>
                  <a:gd name="connsiteX56" fmla="*/ 2747010 w 3196590"/>
                  <a:gd name="connsiteY56" fmla="*/ 320040 h 2225040"/>
                  <a:gd name="connsiteX57" fmla="*/ 2669382 w 3196590"/>
                  <a:gd name="connsiteY57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21674 w 3196590"/>
                  <a:gd name="connsiteY34" fmla="*/ 1003203 h 2225040"/>
                  <a:gd name="connsiteX35" fmla="*/ 1927860 w 3196590"/>
                  <a:gd name="connsiteY35" fmla="*/ 1257300 h 2225040"/>
                  <a:gd name="connsiteX36" fmla="*/ 1939290 w 3196590"/>
                  <a:gd name="connsiteY36" fmla="*/ 1440180 h 2225040"/>
                  <a:gd name="connsiteX37" fmla="*/ 2034540 w 3196590"/>
                  <a:gd name="connsiteY37" fmla="*/ 1634490 h 2225040"/>
                  <a:gd name="connsiteX38" fmla="*/ 2133600 w 3196590"/>
                  <a:gd name="connsiteY38" fmla="*/ 1790700 h 2225040"/>
                  <a:gd name="connsiteX39" fmla="*/ 2270760 w 3196590"/>
                  <a:gd name="connsiteY39" fmla="*/ 1916430 h 2225040"/>
                  <a:gd name="connsiteX40" fmla="*/ 2343150 w 3196590"/>
                  <a:gd name="connsiteY40" fmla="*/ 2068830 h 2225040"/>
                  <a:gd name="connsiteX41" fmla="*/ 2415540 w 3196590"/>
                  <a:gd name="connsiteY41" fmla="*/ 2141220 h 2225040"/>
                  <a:gd name="connsiteX42" fmla="*/ 2457450 w 3196590"/>
                  <a:gd name="connsiteY42" fmla="*/ 2225040 h 2225040"/>
                  <a:gd name="connsiteX43" fmla="*/ 2655570 w 3196590"/>
                  <a:gd name="connsiteY43" fmla="*/ 2221230 h 2225040"/>
                  <a:gd name="connsiteX44" fmla="*/ 2747010 w 3196590"/>
                  <a:gd name="connsiteY44" fmla="*/ 2103120 h 2225040"/>
                  <a:gd name="connsiteX45" fmla="*/ 2758440 w 3196590"/>
                  <a:gd name="connsiteY45" fmla="*/ 2049780 h 2225040"/>
                  <a:gd name="connsiteX46" fmla="*/ 2834640 w 3196590"/>
                  <a:gd name="connsiteY46" fmla="*/ 1962150 h 2225040"/>
                  <a:gd name="connsiteX47" fmla="*/ 2887980 w 3196590"/>
                  <a:gd name="connsiteY47" fmla="*/ 1855470 h 2225040"/>
                  <a:gd name="connsiteX48" fmla="*/ 2914650 w 3196590"/>
                  <a:gd name="connsiteY48" fmla="*/ 1790700 h 2225040"/>
                  <a:gd name="connsiteX49" fmla="*/ 3017520 w 3196590"/>
                  <a:gd name="connsiteY49" fmla="*/ 1664970 h 2225040"/>
                  <a:gd name="connsiteX50" fmla="*/ 3082290 w 3196590"/>
                  <a:gd name="connsiteY50" fmla="*/ 1535430 h 2225040"/>
                  <a:gd name="connsiteX51" fmla="*/ 3078480 w 3196590"/>
                  <a:gd name="connsiteY51" fmla="*/ 1360170 h 2225040"/>
                  <a:gd name="connsiteX52" fmla="*/ 3048000 w 3196590"/>
                  <a:gd name="connsiteY52" fmla="*/ 1139190 h 2225040"/>
                  <a:gd name="connsiteX53" fmla="*/ 2987040 w 3196590"/>
                  <a:gd name="connsiteY53" fmla="*/ 922020 h 2225040"/>
                  <a:gd name="connsiteX54" fmla="*/ 2903220 w 3196590"/>
                  <a:gd name="connsiteY54" fmla="*/ 655320 h 2225040"/>
                  <a:gd name="connsiteX55" fmla="*/ 2823210 w 3196590"/>
                  <a:gd name="connsiteY55" fmla="*/ 483870 h 2225040"/>
                  <a:gd name="connsiteX56" fmla="*/ 2747010 w 3196590"/>
                  <a:gd name="connsiteY56" fmla="*/ 320040 h 2225040"/>
                  <a:gd name="connsiteX57" fmla="*/ 2669382 w 3196590"/>
                  <a:gd name="connsiteY57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21674 w 3196590"/>
                  <a:gd name="connsiteY34" fmla="*/ 1003203 h 2225040"/>
                  <a:gd name="connsiteX35" fmla="*/ 1883066 w 3196590"/>
                  <a:gd name="connsiteY35" fmla="*/ 1151806 h 2225040"/>
                  <a:gd name="connsiteX36" fmla="*/ 1927860 w 3196590"/>
                  <a:gd name="connsiteY36" fmla="*/ 1257300 h 2225040"/>
                  <a:gd name="connsiteX37" fmla="*/ 1939290 w 3196590"/>
                  <a:gd name="connsiteY37" fmla="*/ 1440180 h 2225040"/>
                  <a:gd name="connsiteX38" fmla="*/ 2034540 w 3196590"/>
                  <a:gd name="connsiteY38" fmla="*/ 1634490 h 2225040"/>
                  <a:gd name="connsiteX39" fmla="*/ 2133600 w 3196590"/>
                  <a:gd name="connsiteY39" fmla="*/ 1790700 h 2225040"/>
                  <a:gd name="connsiteX40" fmla="*/ 2270760 w 3196590"/>
                  <a:gd name="connsiteY40" fmla="*/ 1916430 h 2225040"/>
                  <a:gd name="connsiteX41" fmla="*/ 2343150 w 3196590"/>
                  <a:gd name="connsiteY41" fmla="*/ 2068830 h 2225040"/>
                  <a:gd name="connsiteX42" fmla="*/ 2415540 w 3196590"/>
                  <a:gd name="connsiteY42" fmla="*/ 2141220 h 2225040"/>
                  <a:gd name="connsiteX43" fmla="*/ 2457450 w 3196590"/>
                  <a:gd name="connsiteY43" fmla="*/ 2225040 h 2225040"/>
                  <a:gd name="connsiteX44" fmla="*/ 2655570 w 3196590"/>
                  <a:gd name="connsiteY44" fmla="*/ 2221230 h 2225040"/>
                  <a:gd name="connsiteX45" fmla="*/ 2747010 w 3196590"/>
                  <a:gd name="connsiteY45" fmla="*/ 2103120 h 2225040"/>
                  <a:gd name="connsiteX46" fmla="*/ 2758440 w 3196590"/>
                  <a:gd name="connsiteY46" fmla="*/ 2049780 h 2225040"/>
                  <a:gd name="connsiteX47" fmla="*/ 2834640 w 3196590"/>
                  <a:gd name="connsiteY47" fmla="*/ 1962150 h 2225040"/>
                  <a:gd name="connsiteX48" fmla="*/ 2887980 w 3196590"/>
                  <a:gd name="connsiteY48" fmla="*/ 1855470 h 2225040"/>
                  <a:gd name="connsiteX49" fmla="*/ 2914650 w 3196590"/>
                  <a:gd name="connsiteY49" fmla="*/ 1790700 h 2225040"/>
                  <a:gd name="connsiteX50" fmla="*/ 3017520 w 3196590"/>
                  <a:gd name="connsiteY50" fmla="*/ 1664970 h 2225040"/>
                  <a:gd name="connsiteX51" fmla="*/ 3082290 w 3196590"/>
                  <a:gd name="connsiteY51" fmla="*/ 1535430 h 2225040"/>
                  <a:gd name="connsiteX52" fmla="*/ 3078480 w 3196590"/>
                  <a:gd name="connsiteY52" fmla="*/ 1360170 h 2225040"/>
                  <a:gd name="connsiteX53" fmla="*/ 3048000 w 3196590"/>
                  <a:gd name="connsiteY53" fmla="*/ 1139190 h 2225040"/>
                  <a:gd name="connsiteX54" fmla="*/ 2987040 w 3196590"/>
                  <a:gd name="connsiteY54" fmla="*/ 922020 h 2225040"/>
                  <a:gd name="connsiteX55" fmla="*/ 2903220 w 3196590"/>
                  <a:gd name="connsiteY55" fmla="*/ 655320 h 2225040"/>
                  <a:gd name="connsiteX56" fmla="*/ 2823210 w 3196590"/>
                  <a:gd name="connsiteY56" fmla="*/ 483870 h 2225040"/>
                  <a:gd name="connsiteX57" fmla="*/ 2747010 w 3196590"/>
                  <a:gd name="connsiteY57" fmla="*/ 320040 h 2225040"/>
                  <a:gd name="connsiteX58" fmla="*/ 2669382 w 3196590"/>
                  <a:gd name="connsiteY58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21674 w 3196590"/>
                  <a:gd name="connsiteY34" fmla="*/ 1003203 h 2225040"/>
                  <a:gd name="connsiteX35" fmla="*/ 1883066 w 3196590"/>
                  <a:gd name="connsiteY35" fmla="*/ 1151806 h 2225040"/>
                  <a:gd name="connsiteX36" fmla="*/ 1883066 w 3196590"/>
                  <a:gd name="connsiteY36" fmla="*/ 1151806 h 2225040"/>
                  <a:gd name="connsiteX37" fmla="*/ 1927860 w 3196590"/>
                  <a:gd name="connsiteY37" fmla="*/ 1257300 h 2225040"/>
                  <a:gd name="connsiteX38" fmla="*/ 1939290 w 3196590"/>
                  <a:gd name="connsiteY38" fmla="*/ 1440180 h 2225040"/>
                  <a:gd name="connsiteX39" fmla="*/ 2034540 w 3196590"/>
                  <a:gd name="connsiteY39" fmla="*/ 1634490 h 2225040"/>
                  <a:gd name="connsiteX40" fmla="*/ 2133600 w 3196590"/>
                  <a:gd name="connsiteY40" fmla="*/ 1790700 h 2225040"/>
                  <a:gd name="connsiteX41" fmla="*/ 2270760 w 3196590"/>
                  <a:gd name="connsiteY41" fmla="*/ 1916430 h 2225040"/>
                  <a:gd name="connsiteX42" fmla="*/ 2343150 w 3196590"/>
                  <a:gd name="connsiteY42" fmla="*/ 2068830 h 2225040"/>
                  <a:gd name="connsiteX43" fmla="*/ 2415540 w 3196590"/>
                  <a:gd name="connsiteY43" fmla="*/ 2141220 h 2225040"/>
                  <a:gd name="connsiteX44" fmla="*/ 2457450 w 3196590"/>
                  <a:gd name="connsiteY44" fmla="*/ 2225040 h 2225040"/>
                  <a:gd name="connsiteX45" fmla="*/ 2655570 w 3196590"/>
                  <a:gd name="connsiteY45" fmla="*/ 2221230 h 2225040"/>
                  <a:gd name="connsiteX46" fmla="*/ 2747010 w 3196590"/>
                  <a:gd name="connsiteY46" fmla="*/ 2103120 h 2225040"/>
                  <a:gd name="connsiteX47" fmla="*/ 2758440 w 3196590"/>
                  <a:gd name="connsiteY47" fmla="*/ 204978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14650 w 3196590"/>
                  <a:gd name="connsiteY50" fmla="*/ 1790700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21674 w 3196590"/>
                  <a:gd name="connsiteY34" fmla="*/ 1003203 h 2225040"/>
                  <a:gd name="connsiteX35" fmla="*/ 1883066 w 3196590"/>
                  <a:gd name="connsiteY35" fmla="*/ 1151806 h 2225040"/>
                  <a:gd name="connsiteX36" fmla="*/ 1901290 w 3196590"/>
                  <a:gd name="connsiteY36" fmla="*/ 1017127 h 2225040"/>
                  <a:gd name="connsiteX37" fmla="*/ 1927860 w 3196590"/>
                  <a:gd name="connsiteY37" fmla="*/ 1257300 h 2225040"/>
                  <a:gd name="connsiteX38" fmla="*/ 1939290 w 3196590"/>
                  <a:gd name="connsiteY38" fmla="*/ 1440180 h 2225040"/>
                  <a:gd name="connsiteX39" fmla="*/ 2034540 w 3196590"/>
                  <a:gd name="connsiteY39" fmla="*/ 1634490 h 2225040"/>
                  <a:gd name="connsiteX40" fmla="*/ 2133600 w 3196590"/>
                  <a:gd name="connsiteY40" fmla="*/ 1790700 h 2225040"/>
                  <a:gd name="connsiteX41" fmla="*/ 2270760 w 3196590"/>
                  <a:gd name="connsiteY41" fmla="*/ 1916430 h 2225040"/>
                  <a:gd name="connsiteX42" fmla="*/ 2343150 w 3196590"/>
                  <a:gd name="connsiteY42" fmla="*/ 2068830 h 2225040"/>
                  <a:gd name="connsiteX43" fmla="*/ 2415540 w 3196590"/>
                  <a:gd name="connsiteY43" fmla="*/ 2141220 h 2225040"/>
                  <a:gd name="connsiteX44" fmla="*/ 2457450 w 3196590"/>
                  <a:gd name="connsiteY44" fmla="*/ 2225040 h 2225040"/>
                  <a:gd name="connsiteX45" fmla="*/ 2655570 w 3196590"/>
                  <a:gd name="connsiteY45" fmla="*/ 2221230 h 2225040"/>
                  <a:gd name="connsiteX46" fmla="*/ 2747010 w 3196590"/>
                  <a:gd name="connsiteY46" fmla="*/ 2103120 h 2225040"/>
                  <a:gd name="connsiteX47" fmla="*/ 2758440 w 3196590"/>
                  <a:gd name="connsiteY47" fmla="*/ 204978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14650 w 3196590"/>
                  <a:gd name="connsiteY50" fmla="*/ 1790700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21674 w 3196590"/>
                  <a:gd name="connsiteY34" fmla="*/ 1003203 h 2225040"/>
                  <a:gd name="connsiteX35" fmla="*/ 1883066 w 3196590"/>
                  <a:gd name="connsiteY35" fmla="*/ 1151806 h 2225040"/>
                  <a:gd name="connsiteX36" fmla="*/ 1901290 w 3196590"/>
                  <a:gd name="connsiteY36" fmla="*/ 1017127 h 2225040"/>
                  <a:gd name="connsiteX37" fmla="*/ 1927860 w 3196590"/>
                  <a:gd name="connsiteY37" fmla="*/ 1257300 h 2225040"/>
                  <a:gd name="connsiteX38" fmla="*/ 1939290 w 3196590"/>
                  <a:gd name="connsiteY38" fmla="*/ 1440180 h 2225040"/>
                  <a:gd name="connsiteX39" fmla="*/ 2034540 w 3196590"/>
                  <a:gd name="connsiteY39" fmla="*/ 1634490 h 2225040"/>
                  <a:gd name="connsiteX40" fmla="*/ 2133600 w 3196590"/>
                  <a:gd name="connsiteY40" fmla="*/ 1790700 h 2225040"/>
                  <a:gd name="connsiteX41" fmla="*/ 2270760 w 3196590"/>
                  <a:gd name="connsiteY41" fmla="*/ 1916430 h 2225040"/>
                  <a:gd name="connsiteX42" fmla="*/ 2343150 w 3196590"/>
                  <a:gd name="connsiteY42" fmla="*/ 2068830 h 2225040"/>
                  <a:gd name="connsiteX43" fmla="*/ 2415540 w 3196590"/>
                  <a:gd name="connsiteY43" fmla="*/ 2141220 h 2225040"/>
                  <a:gd name="connsiteX44" fmla="*/ 2457450 w 3196590"/>
                  <a:gd name="connsiteY44" fmla="*/ 2225040 h 2225040"/>
                  <a:gd name="connsiteX45" fmla="*/ 2655570 w 3196590"/>
                  <a:gd name="connsiteY45" fmla="*/ 2221230 h 2225040"/>
                  <a:gd name="connsiteX46" fmla="*/ 2747010 w 3196590"/>
                  <a:gd name="connsiteY46" fmla="*/ 2103120 h 2225040"/>
                  <a:gd name="connsiteX47" fmla="*/ 2758440 w 3196590"/>
                  <a:gd name="connsiteY47" fmla="*/ 204978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14650 w 3196590"/>
                  <a:gd name="connsiteY50" fmla="*/ 1790700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21674 w 3196590"/>
                  <a:gd name="connsiteY34" fmla="*/ 1003203 h 2225040"/>
                  <a:gd name="connsiteX35" fmla="*/ 1883066 w 3196590"/>
                  <a:gd name="connsiteY35" fmla="*/ 1151806 h 2225040"/>
                  <a:gd name="connsiteX36" fmla="*/ 1901290 w 3196590"/>
                  <a:gd name="connsiteY36" fmla="*/ 1017127 h 2225040"/>
                  <a:gd name="connsiteX37" fmla="*/ 1927860 w 3196590"/>
                  <a:gd name="connsiteY37" fmla="*/ 1257300 h 2225040"/>
                  <a:gd name="connsiteX38" fmla="*/ 1939290 w 3196590"/>
                  <a:gd name="connsiteY38" fmla="*/ 1440180 h 2225040"/>
                  <a:gd name="connsiteX39" fmla="*/ 2034540 w 3196590"/>
                  <a:gd name="connsiteY39" fmla="*/ 1634490 h 2225040"/>
                  <a:gd name="connsiteX40" fmla="*/ 2133600 w 3196590"/>
                  <a:gd name="connsiteY40" fmla="*/ 1790700 h 2225040"/>
                  <a:gd name="connsiteX41" fmla="*/ 2270760 w 3196590"/>
                  <a:gd name="connsiteY41" fmla="*/ 1916430 h 2225040"/>
                  <a:gd name="connsiteX42" fmla="*/ 2343150 w 3196590"/>
                  <a:gd name="connsiteY42" fmla="*/ 2068830 h 2225040"/>
                  <a:gd name="connsiteX43" fmla="*/ 2415540 w 3196590"/>
                  <a:gd name="connsiteY43" fmla="*/ 2141220 h 2225040"/>
                  <a:gd name="connsiteX44" fmla="*/ 2457450 w 3196590"/>
                  <a:gd name="connsiteY44" fmla="*/ 2225040 h 2225040"/>
                  <a:gd name="connsiteX45" fmla="*/ 2655570 w 3196590"/>
                  <a:gd name="connsiteY45" fmla="*/ 2221230 h 2225040"/>
                  <a:gd name="connsiteX46" fmla="*/ 2747010 w 3196590"/>
                  <a:gd name="connsiteY46" fmla="*/ 2103120 h 2225040"/>
                  <a:gd name="connsiteX47" fmla="*/ 2758440 w 3196590"/>
                  <a:gd name="connsiteY47" fmla="*/ 204978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14650 w 3196590"/>
                  <a:gd name="connsiteY50" fmla="*/ 1790700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21674 w 3196590"/>
                  <a:gd name="connsiteY34" fmla="*/ 1003203 h 2225040"/>
                  <a:gd name="connsiteX35" fmla="*/ 1883066 w 3196590"/>
                  <a:gd name="connsiteY35" fmla="*/ 1151806 h 2225040"/>
                  <a:gd name="connsiteX36" fmla="*/ 1901290 w 3196590"/>
                  <a:gd name="connsiteY36" fmla="*/ 1017127 h 2225040"/>
                  <a:gd name="connsiteX37" fmla="*/ 1927860 w 3196590"/>
                  <a:gd name="connsiteY37" fmla="*/ 1257300 h 2225040"/>
                  <a:gd name="connsiteX38" fmla="*/ 1939290 w 3196590"/>
                  <a:gd name="connsiteY38" fmla="*/ 1440180 h 2225040"/>
                  <a:gd name="connsiteX39" fmla="*/ 2034540 w 3196590"/>
                  <a:gd name="connsiteY39" fmla="*/ 1634490 h 2225040"/>
                  <a:gd name="connsiteX40" fmla="*/ 2133600 w 3196590"/>
                  <a:gd name="connsiteY40" fmla="*/ 1790700 h 2225040"/>
                  <a:gd name="connsiteX41" fmla="*/ 2270760 w 3196590"/>
                  <a:gd name="connsiteY41" fmla="*/ 1916430 h 2225040"/>
                  <a:gd name="connsiteX42" fmla="*/ 2343150 w 3196590"/>
                  <a:gd name="connsiteY42" fmla="*/ 2068830 h 2225040"/>
                  <a:gd name="connsiteX43" fmla="*/ 2415540 w 3196590"/>
                  <a:gd name="connsiteY43" fmla="*/ 2141220 h 2225040"/>
                  <a:gd name="connsiteX44" fmla="*/ 2457450 w 3196590"/>
                  <a:gd name="connsiteY44" fmla="*/ 2225040 h 2225040"/>
                  <a:gd name="connsiteX45" fmla="*/ 2655570 w 3196590"/>
                  <a:gd name="connsiteY45" fmla="*/ 2221230 h 2225040"/>
                  <a:gd name="connsiteX46" fmla="*/ 2747010 w 3196590"/>
                  <a:gd name="connsiteY46" fmla="*/ 2103120 h 2225040"/>
                  <a:gd name="connsiteX47" fmla="*/ 2758440 w 3196590"/>
                  <a:gd name="connsiteY47" fmla="*/ 204978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14650 w 3196590"/>
                  <a:gd name="connsiteY50" fmla="*/ 1790700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21674 w 3196590"/>
                  <a:gd name="connsiteY34" fmla="*/ 1003203 h 2225040"/>
                  <a:gd name="connsiteX35" fmla="*/ 1883066 w 3196590"/>
                  <a:gd name="connsiteY35" fmla="*/ 1151806 h 2225040"/>
                  <a:gd name="connsiteX36" fmla="*/ 1901290 w 3196590"/>
                  <a:gd name="connsiteY36" fmla="*/ 1017127 h 2225040"/>
                  <a:gd name="connsiteX37" fmla="*/ 1927860 w 3196590"/>
                  <a:gd name="connsiteY37" fmla="*/ 1257300 h 2225040"/>
                  <a:gd name="connsiteX38" fmla="*/ 1939290 w 3196590"/>
                  <a:gd name="connsiteY38" fmla="*/ 1440180 h 2225040"/>
                  <a:gd name="connsiteX39" fmla="*/ 2034540 w 3196590"/>
                  <a:gd name="connsiteY39" fmla="*/ 1634490 h 2225040"/>
                  <a:gd name="connsiteX40" fmla="*/ 2133600 w 3196590"/>
                  <a:gd name="connsiteY40" fmla="*/ 1790700 h 2225040"/>
                  <a:gd name="connsiteX41" fmla="*/ 2270760 w 3196590"/>
                  <a:gd name="connsiteY41" fmla="*/ 1916430 h 2225040"/>
                  <a:gd name="connsiteX42" fmla="*/ 2343150 w 3196590"/>
                  <a:gd name="connsiteY42" fmla="*/ 2068830 h 2225040"/>
                  <a:gd name="connsiteX43" fmla="*/ 2415540 w 3196590"/>
                  <a:gd name="connsiteY43" fmla="*/ 2141220 h 2225040"/>
                  <a:gd name="connsiteX44" fmla="*/ 2457450 w 3196590"/>
                  <a:gd name="connsiteY44" fmla="*/ 2225040 h 2225040"/>
                  <a:gd name="connsiteX45" fmla="*/ 2655570 w 3196590"/>
                  <a:gd name="connsiteY45" fmla="*/ 2221230 h 2225040"/>
                  <a:gd name="connsiteX46" fmla="*/ 2747010 w 3196590"/>
                  <a:gd name="connsiteY46" fmla="*/ 2103120 h 2225040"/>
                  <a:gd name="connsiteX47" fmla="*/ 2758440 w 3196590"/>
                  <a:gd name="connsiteY47" fmla="*/ 204978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14650 w 3196590"/>
                  <a:gd name="connsiteY50" fmla="*/ 1790700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21674 w 3196590"/>
                  <a:gd name="connsiteY34" fmla="*/ 1003203 h 2225040"/>
                  <a:gd name="connsiteX35" fmla="*/ 1883066 w 3196590"/>
                  <a:gd name="connsiteY35" fmla="*/ 1151806 h 2225040"/>
                  <a:gd name="connsiteX36" fmla="*/ 1901290 w 3196590"/>
                  <a:gd name="connsiteY36" fmla="*/ 1017127 h 2225040"/>
                  <a:gd name="connsiteX37" fmla="*/ 1927860 w 3196590"/>
                  <a:gd name="connsiteY37" fmla="*/ 1257300 h 2225040"/>
                  <a:gd name="connsiteX38" fmla="*/ 1939290 w 3196590"/>
                  <a:gd name="connsiteY38" fmla="*/ 1440180 h 2225040"/>
                  <a:gd name="connsiteX39" fmla="*/ 2034540 w 3196590"/>
                  <a:gd name="connsiteY39" fmla="*/ 1634490 h 2225040"/>
                  <a:gd name="connsiteX40" fmla="*/ 2133600 w 3196590"/>
                  <a:gd name="connsiteY40" fmla="*/ 1790700 h 2225040"/>
                  <a:gd name="connsiteX41" fmla="*/ 2270760 w 3196590"/>
                  <a:gd name="connsiteY41" fmla="*/ 1916430 h 2225040"/>
                  <a:gd name="connsiteX42" fmla="*/ 2343150 w 3196590"/>
                  <a:gd name="connsiteY42" fmla="*/ 2068830 h 2225040"/>
                  <a:gd name="connsiteX43" fmla="*/ 2415540 w 3196590"/>
                  <a:gd name="connsiteY43" fmla="*/ 2141220 h 2225040"/>
                  <a:gd name="connsiteX44" fmla="*/ 2457450 w 3196590"/>
                  <a:gd name="connsiteY44" fmla="*/ 2225040 h 2225040"/>
                  <a:gd name="connsiteX45" fmla="*/ 2655570 w 3196590"/>
                  <a:gd name="connsiteY45" fmla="*/ 2221230 h 2225040"/>
                  <a:gd name="connsiteX46" fmla="*/ 2747010 w 3196590"/>
                  <a:gd name="connsiteY46" fmla="*/ 2103120 h 2225040"/>
                  <a:gd name="connsiteX47" fmla="*/ 2758440 w 3196590"/>
                  <a:gd name="connsiteY47" fmla="*/ 204978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14650 w 3196590"/>
                  <a:gd name="connsiteY50" fmla="*/ 1790700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21674 w 3196590"/>
                  <a:gd name="connsiteY34" fmla="*/ 1003203 h 2225040"/>
                  <a:gd name="connsiteX35" fmla="*/ 1883066 w 3196590"/>
                  <a:gd name="connsiteY35" fmla="*/ 1151806 h 2225040"/>
                  <a:gd name="connsiteX36" fmla="*/ 1901290 w 3196590"/>
                  <a:gd name="connsiteY36" fmla="*/ 1017127 h 2225040"/>
                  <a:gd name="connsiteX37" fmla="*/ 1927860 w 3196590"/>
                  <a:gd name="connsiteY37" fmla="*/ 1257300 h 2225040"/>
                  <a:gd name="connsiteX38" fmla="*/ 1939290 w 3196590"/>
                  <a:gd name="connsiteY38" fmla="*/ 1440180 h 2225040"/>
                  <a:gd name="connsiteX39" fmla="*/ 2034540 w 3196590"/>
                  <a:gd name="connsiteY39" fmla="*/ 1634490 h 2225040"/>
                  <a:gd name="connsiteX40" fmla="*/ 2133600 w 3196590"/>
                  <a:gd name="connsiteY40" fmla="*/ 1790700 h 2225040"/>
                  <a:gd name="connsiteX41" fmla="*/ 2270760 w 3196590"/>
                  <a:gd name="connsiteY41" fmla="*/ 1916430 h 2225040"/>
                  <a:gd name="connsiteX42" fmla="*/ 2343150 w 3196590"/>
                  <a:gd name="connsiteY42" fmla="*/ 2068830 h 2225040"/>
                  <a:gd name="connsiteX43" fmla="*/ 2415540 w 3196590"/>
                  <a:gd name="connsiteY43" fmla="*/ 2141220 h 2225040"/>
                  <a:gd name="connsiteX44" fmla="*/ 2457450 w 3196590"/>
                  <a:gd name="connsiteY44" fmla="*/ 2225040 h 2225040"/>
                  <a:gd name="connsiteX45" fmla="*/ 2655570 w 3196590"/>
                  <a:gd name="connsiteY45" fmla="*/ 2221230 h 2225040"/>
                  <a:gd name="connsiteX46" fmla="*/ 2747010 w 3196590"/>
                  <a:gd name="connsiteY46" fmla="*/ 2103120 h 2225040"/>
                  <a:gd name="connsiteX47" fmla="*/ 2758440 w 3196590"/>
                  <a:gd name="connsiteY47" fmla="*/ 204978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14650 w 3196590"/>
                  <a:gd name="connsiteY50" fmla="*/ 1790700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21674 w 3196590"/>
                  <a:gd name="connsiteY34" fmla="*/ 1003203 h 2225040"/>
                  <a:gd name="connsiteX35" fmla="*/ 1883066 w 3196590"/>
                  <a:gd name="connsiteY35" fmla="*/ 1151806 h 2225040"/>
                  <a:gd name="connsiteX36" fmla="*/ 1901290 w 3196590"/>
                  <a:gd name="connsiteY36" fmla="*/ 1017127 h 2225040"/>
                  <a:gd name="connsiteX37" fmla="*/ 1927860 w 3196590"/>
                  <a:gd name="connsiteY37" fmla="*/ 1257300 h 2225040"/>
                  <a:gd name="connsiteX38" fmla="*/ 1939290 w 3196590"/>
                  <a:gd name="connsiteY38" fmla="*/ 1440180 h 2225040"/>
                  <a:gd name="connsiteX39" fmla="*/ 2034540 w 3196590"/>
                  <a:gd name="connsiteY39" fmla="*/ 1634490 h 2225040"/>
                  <a:gd name="connsiteX40" fmla="*/ 2133600 w 3196590"/>
                  <a:gd name="connsiteY40" fmla="*/ 1790700 h 2225040"/>
                  <a:gd name="connsiteX41" fmla="*/ 2270760 w 3196590"/>
                  <a:gd name="connsiteY41" fmla="*/ 1916430 h 2225040"/>
                  <a:gd name="connsiteX42" fmla="*/ 2343150 w 3196590"/>
                  <a:gd name="connsiteY42" fmla="*/ 2068830 h 2225040"/>
                  <a:gd name="connsiteX43" fmla="*/ 2415540 w 3196590"/>
                  <a:gd name="connsiteY43" fmla="*/ 2141220 h 2225040"/>
                  <a:gd name="connsiteX44" fmla="*/ 2457450 w 3196590"/>
                  <a:gd name="connsiteY44" fmla="*/ 2225040 h 2225040"/>
                  <a:gd name="connsiteX45" fmla="*/ 2655570 w 3196590"/>
                  <a:gd name="connsiteY45" fmla="*/ 2221230 h 2225040"/>
                  <a:gd name="connsiteX46" fmla="*/ 2747010 w 3196590"/>
                  <a:gd name="connsiteY46" fmla="*/ 2103120 h 2225040"/>
                  <a:gd name="connsiteX47" fmla="*/ 2758440 w 3196590"/>
                  <a:gd name="connsiteY47" fmla="*/ 204978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14650 w 3196590"/>
                  <a:gd name="connsiteY50" fmla="*/ 1790700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21674 w 3196590"/>
                  <a:gd name="connsiteY34" fmla="*/ 1003203 h 2225040"/>
                  <a:gd name="connsiteX35" fmla="*/ 1883066 w 3196590"/>
                  <a:gd name="connsiteY35" fmla="*/ 1151806 h 2225040"/>
                  <a:gd name="connsiteX36" fmla="*/ 1901290 w 3196590"/>
                  <a:gd name="connsiteY36" fmla="*/ 1017127 h 2225040"/>
                  <a:gd name="connsiteX37" fmla="*/ 1927860 w 3196590"/>
                  <a:gd name="connsiteY37" fmla="*/ 1257300 h 2225040"/>
                  <a:gd name="connsiteX38" fmla="*/ 1939290 w 3196590"/>
                  <a:gd name="connsiteY38" fmla="*/ 1440180 h 2225040"/>
                  <a:gd name="connsiteX39" fmla="*/ 2034540 w 3196590"/>
                  <a:gd name="connsiteY39" fmla="*/ 1634490 h 2225040"/>
                  <a:gd name="connsiteX40" fmla="*/ 2133600 w 3196590"/>
                  <a:gd name="connsiteY40" fmla="*/ 1790700 h 2225040"/>
                  <a:gd name="connsiteX41" fmla="*/ 2270760 w 3196590"/>
                  <a:gd name="connsiteY41" fmla="*/ 1916430 h 2225040"/>
                  <a:gd name="connsiteX42" fmla="*/ 2343150 w 3196590"/>
                  <a:gd name="connsiteY42" fmla="*/ 2068830 h 2225040"/>
                  <a:gd name="connsiteX43" fmla="*/ 2415540 w 3196590"/>
                  <a:gd name="connsiteY43" fmla="*/ 2141220 h 2225040"/>
                  <a:gd name="connsiteX44" fmla="*/ 2457450 w 3196590"/>
                  <a:gd name="connsiteY44" fmla="*/ 2225040 h 2225040"/>
                  <a:gd name="connsiteX45" fmla="*/ 2655570 w 3196590"/>
                  <a:gd name="connsiteY45" fmla="*/ 2221230 h 2225040"/>
                  <a:gd name="connsiteX46" fmla="*/ 2747010 w 3196590"/>
                  <a:gd name="connsiteY46" fmla="*/ 2103120 h 2225040"/>
                  <a:gd name="connsiteX47" fmla="*/ 2758440 w 3196590"/>
                  <a:gd name="connsiteY47" fmla="*/ 204978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14650 w 3196590"/>
                  <a:gd name="connsiteY50" fmla="*/ 1790700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21674 w 3196590"/>
                  <a:gd name="connsiteY34" fmla="*/ 1003203 h 2225040"/>
                  <a:gd name="connsiteX35" fmla="*/ 1883066 w 3196590"/>
                  <a:gd name="connsiteY35" fmla="*/ 1151806 h 2225040"/>
                  <a:gd name="connsiteX36" fmla="*/ 1901290 w 3196590"/>
                  <a:gd name="connsiteY36" fmla="*/ 1017127 h 2225040"/>
                  <a:gd name="connsiteX37" fmla="*/ 1927860 w 3196590"/>
                  <a:gd name="connsiteY37" fmla="*/ 1257300 h 2225040"/>
                  <a:gd name="connsiteX38" fmla="*/ 1939290 w 3196590"/>
                  <a:gd name="connsiteY38" fmla="*/ 1440180 h 2225040"/>
                  <a:gd name="connsiteX39" fmla="*/ 2034540 w 3196590"/>
                  <a:gd name="connsiteY39" fmla="*/ 1634490 h 2225040"/>
                  <a:gd name="connsiteX40" fmla="*/ 2133600 w 3196590"/>
                  <a:gd name="connsiteY40" fmla="*/ 1790700 h 2225040"/>
                  <a:gd name="connsiteX41" fmla="*/ 2270760 w 3196590"/>
                  <a:gd name="connsiteY41" fmla="*/ 1916430 h 2225040"/>
                  <a:gd name="connsiteX42" fmla="*/ 2343150 w 3196590"/>
                  <a:gd name="connsiteY42" fmla="*/ 2068830 h 2225040"/>
                  <a:gd name="connsiteX43" fmla="*/ 2415540 w 3196590"/>
                  <a:gd name="connsiteY43" fmla="*/ 2141220 h 2225040"/>
                  <a:gd name="connsiteX44" fmla="*/ 2457450 w 3196590"/>
                  <a:gd name="connsiteY44" fmla="*/ 2225040 h 2225040"/>
                  <a:gd name="connsiteX45" fmla="*/ 2655570 w 3196590"/>
                  <a:gd name="connsiteY45" fmla="*/ 2221230 h 2225040"/>
                  <a:gd name="connsiteX46" fmla="*/ 2747010 w 3196590"/>
                  <a:gd name="connsiteY46" fmla="*/ 2103120 h 2225040"/>
                  <a:gd name="connsiteX47" fmla="*/ 2758440 w 3196590"/>
                  <a:gd name="connsiteY47" fmla="*/ 204978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14650 w 3196590"/>
                  <a:gd name="connsiteY50" fmla="*/ 1790700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21674 w 3196590"/>
                  <a:gd name="connsiteY34" fmla="*/ 1003203 h 2225040"/>
                  <a:gd name="connsiteX35" fmla="*/ 1883066 w 3196590"/>
                  <a:gd name="connsiteY35" fmla="*/ 1151806 h 2225040"/>
                  <a:gd name="connsiteX36" fmla="*/ 1901290 w 3196590"/>
                  <a:gd name="connsiteY36" fmla="*/ 1017127 h 2225040"/>
                  <a:gd name="connsiteX37" fmla="*/ 1927860 w 3196590"/>
                  <a:gd name="connsiteY37" fmla="*/ 1257300 h 2225040"/>
                  <a:gd name="connsiteX38" fmla="*/ 1939290 w 3196590"/>
                  <a:gd name="connsiteY38" fmla="*/ 1440180 h 2225040"/>
                  <a:gd name="connsiteX39" fmla="*/ 2034540 w 3196590"/>
                  <a:gd name="connsiteY39" fmla="*/ 1634490 h 2225040"/>
                  <a:gd name="connsiteX40" fmla="*/ 2133600 w 3196590"/>
                  <a:gd name="connsiteY40" fmla="*/ 1790700 h 2225040"/>
                  <a:gd name="connsiteX41" fmla="*/ 2270760 w 3196590"/>
                  <a:gd name="connsiteY41" fmla="*/ 1916430 h 2225040"/>
                  <a:gd name="connsiteX42" fmla="*/ 2343150 w 3196590"/>
                  <a:gd name="connsiteY42" fmla="*/ 2068830 h 2225040"/>
                  <a:gd name="connsiteX43" fmla="*/ 2415540 w 3196590"/>
                  <a:gd name="connsiteY43" fmla="*/ 2141220 h 2225040"/>
                  <a:gd name="connsiteX44" fmla="*/ 2457450 w 3196590"/>
                  <a:gd name="connsiteY44" fmla="*/ 2225040 h 2225040"/>
                  <a:gd name="connsiteX45" fmla="*/ 2655570 w 3196590"/>
                  <a:gd name="connsiteY45" fmla="*/ 2221230 h 2225040"/>
                  <a:gd name="connsiteX46" fmla="*/ 2747010 w 3196590"/>
                  <a:gd name="connsiteY46" fmla="*/ 2103120 h 2225040"/>
                  <a:gd name="connsiteX47" fmla="*/ 2758440 w 3196590"/>
                  <a:gd name="connsiteY47" fmla="*/ 204978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14650 w 3196590"/>
                  <a:gd name="connsiteY50" fmla="*/ 1790700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21674 w 3196590"/>
                  <a:gd name="connsiteY34" fmla="*/ 1003203 h 2225040"/>
                  <a:gd name="connsiteX35" fmla="*/ 1883066 w 3196590"/>
                  <a:gd name="connsiteY35" fmla="*/ 1151806 h 2225040"/>
                  <a:gd name="connsiteX36" fmla="*/ 1901290 w 3196590"/>
                  <a:gd name="connsiteY36" fmla="*/ 1017127 h 2225040"/>
                  <a:gd name="connsiteX37" fmla="*/ 1927860 w 3196590"/>
                  <a:gd name="connsiteY37" fmla="*/ 1257300 h 2225040"/>
                  <a:gd name="connsiteX38" fmla="*/ 1939290 w 3196590"/>
                  <a:gd name="connsiteY38" fmla="*/ 1440180 h 2225040"/>
                  <a:gd name="connsiteX39" fmla="*/ 2034540 w 3196590"/>
                  <a:gd name="connsiteY39" fmla="*/ 1634490 h 2225040"/>
                  <a:gd name="connsiteX40" fmla="*/ 2133600 w 3196590"/>
                  <a:gd name="connsiteY40" fmla="*/ 1790700 h 2225040"/>
                  <a:gd name="connsiteX41" fmla="*/ 2270760 w 3196590"/>
                  <a:gd name="connsiteY41" fmla="*/ 1916430 h 2225040"/>
                  <a:gd name="connsiteX42" fmla="*/ 2343150 w 3196590"/>
                  <a:gd name="connsiteY42" fmla="*/ 2068830 h 2225040"/>
                  <a:gd name="connsiteX43" fmla="*/ 2415540 w 3196590"/>
                  <a:gd name="connsiteY43" fmla="*/ 2141220 h 2225040"/>
                  <a:gd name="connsiteX44" fmla="*/ 2457450 w 3196590"/>
                  <a:gd name="connsiteY44" fmla="*/ 2225040 h 2225040"/>
                  <a:gd name="connsiteX45" fmla="*/ 2655570 w 3196590"/>
                  <a:gd name="connsiteY45" fmla="*/ 2221230 h 2225040"/>
                  <a:gd name="connsiteX46" fmla="*/ 2747010 w 3196590"/>
                  <a:gd name="connsiteY46" fmla="*/ 2103120 h 2225040"/>
                  <a:gd name="connsiteX47" fmla="*/ 2758440 w 3196590"/>
                  <a:gd name="connsiteY47" fmla="*/ 204978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14650 w 3196590"/>
                  <a:gd name="connsiteY50" fmla="*/ 1790700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81477 w 3196590"/>
                  <a:gd name="connsiteY24" fmla="*/ 594339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21674 w 3196590"/>
                  <a:gd name="connsiteY34" fmla="*/ 1003203 h 2225040"/>
                  <a:gd name="connsiteX35" fmla="*/ 1883066 w 3196590"/>
                  <a:gd name="connsiteY35" fmla="*/ 1151806 h 2225040"/>
                  <a:gd name="connsiteX36" fmla="*/ 1901290 w 3196590"/>
                  <a:gd name="connsiteY36" fmla="*/ 1017127 h 2225040"/>
                  <a:gd name="connsiteX37" fmla="*/ 1927860 w 3196590"/>
                  <a:gd name="connsiteY37" fmla="*/ 1257300 h 2225040"/>
                  <a:gd name="connsiteX38" fmla="*/ 1939290 w 3196590"/>
                  <a:gd name="connsiteY38" fmla="*/ 1440180 h 2225040"/>
                  <a:gd name="connsiteX39" fmla="*/ 2034540 w 3196590"/>
                  <a:gd name="connsiteY39" fmla="*/ 1634490 h 2225040"/>
                  <a:gd name="connsiteX40" fmla="*/ 2133600 w 3196590"/>
                  <a:gd name="connsiteY40" fmla="*/ 1790700 h 2225040"/>
                  <a:gd name="connsiteX41" fmla="*/ 2270760 w 3196590"/>
                  <a:gd name="connsiteY41" fmla="*/ 1916430 h 2225040"/>
                  <a:gd name="connsiteX42" fmla="*/ 2343150 w 3196590"/>
                  <a:gd name="connsiteY42" fmla="*/ 2068830 h 2225040"/>
                  <a:gd name="connsiteX43" fmla="*/ 2415540 w 3196590"/>
                  <a:gd name="connsiteY43" fmla="*/ 2141220 h 2225040"/>
                  <a:gd name="connsiteX44" fmla="*/ 2457450 w 3196590"/>
                  <a:gd name="connsiteY44" fmla="*/ 2225040 h 2225040"/>
                  <a:gd name="connsiteX45" fmla="*/ 2655570 w 3196590"/>
                  <a:gd name="connsiteY45" fmla="*/ 2221230 h 2225040"/>
                  <a:gd name="connsiteX46" fmla="*/ 2747010 w 3196590"/>
                  <a:gd name="connsiteY46" fmla="*/ 2103120 h 2225040"/>
                  <a:gd name="connsiteX47" fmla="*/ 2758440 w 3196590"/>
                  <a:gd name="connsiteY47" fmla="*/ 204978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14650 w 3196590"/>
                  <a:gd name="connsiteY50" fmla="*/ 1790700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33434 w 3196590"/>
                  <a:gd name="connsiteY24" fmla="*/ 531122 h 2225040"/>
                  <a:gd name="connsiteX25" fmla="*/ 1622969 w 3196590"/>
                  <a:gd name="connsiteY25" fmla="*/ 725780 h 2225040"/>
                  <a:gd name="connsiteX26" fmla="*/ 1653540 w 3196590"/>
                  <a:gd name="connsiteY26" fmla="*/ 902970 h 2225040"/>
                  <a:gd name="connsiteX27" fmla="*/ 1657350 w 3196590"/>
                  <a:gd name="connsiteY27" fmla="*/ 1112520 h 2225040"/>
                  <a:gd name="connsiteX28" fmla="*/ 1638300 w 3196590"/>
                  <a:gd name="connsiteY28" fmla="*/ 1238250 h 2225040"/>
                  <a:gd name="connsiteX29" fmla="*/ 1657350 w 3196590"/>
                  <a:gd name="connsiteY29" fmla="*/ 1417320 h 2225040"/>
                  <a:gd name="connsiteX30" fmla="*/ 1783080 w 3196590"/>
                  <a:gd name="connsiteY30" fmla="*/ 1367790 h 2225040"/>
                  <a:gd name="connsiteX31" fmla="*/ 1805940 w 3196590"/>
                  <a:gd name="connsiteY31" fmla="*/ 1325880 h 2225040"/>
                  <a:gd name="connsiteX32" fmla="*/ 1833366 w 3196590"/>
                  <a:gd name="connsiteY32" fmla="*/ 1201279 h 2225040"/>
                  <a:gd name="connsiteX33" fmla="*/ 1833366 w 3196590"/>
                  <a:gd name="connsiteY33" fmla="*/ 1204028 h 2225040"/>
                  <a:gd name="connsiteX34" fmla="*/ 1821674 w 3196590"/>
                  <a:gd name="connsiteY34" fmla="*/ 1003203 h 2225040"/>
                  <a:gd name="connsiteX35" fmla="*/ 1883066 w 3196590"/>
                  <a:gd name="connsiteY35" fmla="*/ 1151806 h 2225040"/>
                  <a:gd name="connsiteX36" fmla="*/ 1901290 w 3196590"/>
                  <a:gd name="connsiteY36" fmla="*/ 1017127 h 2225040"/>
                  <a:gd name="connsiteX37" fmla="*/ 1927860 w 3196590"/>
                  <a:gd name="connsiteY37" fmla="*/ 1257300 h 2225040"/>
                  <a:gd name="connsiteX38" fmla="*/ 1939290 w 3196590"/>
                  <a:gd name="connsiteY38" fmla="*/ 1440180 h 2225040"/>
                  <a:gd name="connsiteX39" fmla="*/ 2034540 w 3196590"/>
                  <a:gd name="connsiteY39" fmla="*/ 1634490 h 2225040"/>
                  <a:gd name="connsiteX40" fmla="*/ 2133600 w 3196590"/>
                  <a:gd name="connsiteY40" fmla="*/ 1790700 h 2225040"/>
                  <a:gd name="connsiteX41" fmla="*/ 2270760 w 3196590"/>
                  <a:gd name="connsiteY41" fmla="*/ 1916430 h 2225040"/>
                  <a:gd name="connsiteX42" fmla="*/ 2343150 w 3196590"/>
                  <a:gd name="connsiteY42" fmla="*/ 2068830 h 2225040"/>
                  <a:gd name="connsiteX43" fmla="*/ 2415540 w 3196590"/>
                  <a:gd name="connsiteY43" fmla="*/ 2141220 h 2225040"/>
                  <a:gd name="connsiteX44" fmla="*/ 2457450 w 3196590"/>
                  <a:gd name="connsiteY44" fmla="*/ 2225040 h 2225040"/>
                  <a:gd name="connsiteX45" fmla="*/ 2655570 w 3196590"/>
                  <a:gd name="connsiteY45" fmla="*/ 2221230 h 2225040"/>
                  <a:gd name="connsiteX46" fmla="*/ 2747010 w 3196590"/>
                  <a:gd name="connsiteY46" fmla="*/ 2103120 h 2225040"/>
                  <a:gd name="connsiteX47" fmla="*/ 2758440 w 3196590"/>
                  <a:gd name="connsiteY47" fmla="*/ 204978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14650 w 3196590"/>
                  <a:gd name="connsiteY50" fmla="*/ 1790700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33434 w 3196590"/>
                  <a:gd name="connsiteY24" fmla="*/ 531122 h 2225040"/>
                  <a:gd name="connsiteX25" fmla="*/ 1589835 w 3196590"/>
                  <a:gd name="connsiteY25" fmla="*/ 637607 h 2225040"/>
                  <a:gd name="connsiteX26" fmla="*/ 1622969 w 3196590"/>
                  <a:gd name="connsiteY26" fmla="*/ 725780 h 2225040"/>
                  <a:gd name="connsiteX27" fmla="*/ 1653540 w 3196590"/>
                  <a:gd name="connsiteY27" fmla="*/ 902970 h 2225040"/>
                  <a:gd name="connsiteX28" fmla="*/ 1657350 w 3196590"/>
                  <a:gd name="connsiteY28" fmla="*/ 1112520 h 2225040"/>
                  <a:gd name="connsiteX29" fmla="*/ 1638300 w 3196590"/>
                  <a:gd name="connsiteY29" fmla="*/ 1238250 h 2225040"/>
                  <a:gd name="connsiteX30" fmla="*/ 1657350 w 3196590"/>
                  <a:gd name="connsiteY30" fmla="*/ 1417320 h 2225040"/>
                  <a:gd name="connsiteX31" fmla="*/ 1783080 w 3196590"/>
                  <a:gd name="connsiteY31" fmla="*/ 1367790 h 2225040"/>
                  <a:gd name="connsiteX32" fmla="*/ 1805940 w 3196590"/>
                  <a:gd name="connsiteY32" fmla="*/ 1325880 h 2225040"/>
                  <a:gd name="connsiteX33" fmla="*/ 1833366 w 3196590"/>
                  <a:gd name="connsiteY33" fmla="*/ 1201279 h 2225040"/>
                  <a:gd name="connsiteX34" fmla="*/ 1833366 w 3196590"/>
                  <a:gd name="connsiteY34" fmla="*/ 1204028 h 2225040"/>
                  <a:gd name="connsiteX35" fmla="*/ 1821674 w 3196590"/>
                  <a:gd name="connsiteY35" fmla="*/ 1003203 h 2225040"/>
                  <a:gd name="connsiteX36" fmla="*/ 1883066 w 3196590"/>
                  <a:gd name="connsiteY36" fmla="*/ 1151806 h 2225040"/>
                  <a:gd name="connsiteX37" fmla="*/ 1901290 w 3196590"/>
                  <a:gd name="connsiteY37" fmla="*/ 1017127 h 2225040"/>
                  <a:gd name="connsiteX38" fmla="*/ 1927860 w 3196590"/>
                  <a:gd name="connsiteY38" fmla="*/ 1257300 h 2225040"/>
                  <a:gd name="connsiteX39" fmla="*/ 1939290 w 3196590"/>
                  <a:gd name="connsiteY39" fmla="*/ 1440180 h 2225040"/>
                  <a:gd name="connsiteX40" fmla="*/ 2034540 w 3196590"/>
                  <a:gd name="connsiteY40" fmla="*/ 1634490 h 2225040"/>
                  <a:gd name="connsiteX41" fmla="*/ 2133600 w 3196590"/>
                  <a:gd name="connsiteY41" fmla="*/ 1790700 h 2225040"/>
                  <a:gd name="connsiteX42" fmla="*/ 2270760 w 3196590"/>
                  <a:gd name="connsiteY42" fmla="*/ 1916430 h 2225040"/>
                  <a:gd name="connsiteX43" fmla="*/ 2343150 w 3196590"/>
                  <a:gd name="connsiteY43" fmla="*/ 2068830 h 2225040"/>
                  <a:gd name="connsiteX44" fmla="*/ 2415540 w 3196590"/>
                  <a:gd name="connsiteY44" fmla="*/ 2141220 h 2225040"/>
                  <a:gd name="connsiteX45" fmla="*/ 2457450 w 3196590"/>
                  <a:gd name="connsiteY45" fmla="*/ 2225040 h 2225040"/>
                  <a:gd name="connsiteX46" fmla="*/ 2655570 w 3196590"/>
                  <a:gd name="connsiteY46" fmla="*/ 2221230 h 2225040"/>
                  <a:gd name="connsiteX47" fmla="*/ 2747010 w 3196590"/>
                  <a:gd name="connsiteY47" fmla="*/ 2103120 h 2225040"/>
                  <a:gd name="connsiteX48" fmla="*/ 2758440 w 3196590"/>
                  <a:gd name="connsiteY48" fmla="*/ 2049780 h 2225040"/>
                  <a:gd name="connsiteX49" fmla="*/ 2834640 w 3196590"/>
                  <a:gd name="connsiteY49" fmla="*/ 1962150 h 2225040"/>
                  <a:gd name="connsiteX50" fmla="*/ 2887980 w 3196590"/>
                  <a:gd name="connsiteY50" fmla="*/ 1855470 h 2225040"/>
                  <a:gd name="connsiteX51" fmla="*/ 2914650 w 3196590"/>
                  <a:gd name="connsiteY51" fmla="*/ 1790700 h 2225040"/>
                  <a:gd name="connsiteX52" fmla="*/ 3017520 w 3196590"/>
                  <a:gd name="connsiteY52" fmla="*/ 1664970 h 2225040"/>
                  <a:gd name="connsiteX53" fmla="*/ 3082290 w 3196590"/>
                  <a:gd name="connsiteY53" fmla="*/ 1535430 h 2225040"/>
                  <a:gd name="connsiteX54" fmla="*/ 3078480 w 3196590"/>
                  <a:gd name="connsiteY54" fmla="*/ 1360170 h 2225040"/>
                  <a:gd name="connsiteX55" fmla="*/ 3048000 w 3196590"/>
                  <a:gd name="connsiteY55" fmla="*/ 1139190 h 2225040"/>
                  <a:gd name="connsiteX56" fmla="*/ 2987040 w 3196590"/>
                  <a:gd name="connsiteY56" fmla="*/ 922020 h 2225040"/>
                  <a:gd name="connsiteX57" fmla="*/ 2903220 w 3196590"/>
                  <a:gd name="connsiteY57" fmla="*/ 655320 h 2225040"/>
                  <a:gd name="connsiteX58" fmla="*/ 2823210 w 3196590"/>
                  <a:gd name="connsiteY58" fmla="*/ 483870 h 2225040"/>
                  <a:gd name="connsiteX59" fmla="*/ 2747010 w 3196590"/>
                  <a:gd name="connsiteY59" fmla="*/ 320040 h 2225040"/>
                  <a:gd name="connsiteX60" fmla="*/ 2669382 w 3196590"/>
                  <a:gd name="connsiteY60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33434 w 3196590"/>
                  <a:gd name="connsiteY24" fmla="*/ 531122 h 2225040"/>
                  <a:gd name="connsiteX25" fmla="*/ 1589835 w 3196590"/>
                  <a:gd name="connsiteY25" fmla="*/ 637607 h 2225040"/>
                  <a:gd name="connsiteX26" fmla="*/ 1622969 w 3196590"/>
                  <a:gd name="connsiteY26" fmla="*/ 725780 h 2225040"/>
                  <a:gd name="connsiteX27" fmla="*/ 1653540 w 3196590"/>
                  <a:gd name="connsiteY27" fmla="*/ 902970 h 2225040"/>
                  <a:gd name="connsiteX28" fmla="*/ 1657350 w 3196590"/>
                  <a:gd name="connsiteY28" fmla="*/ 1112520 h 2225040"/>
                  <a:gd name="connsiteX29" fmla="*/ 1638300 w 3196590"/>
                  <a:gd name="connsiteY29" fmla="*/ 1238250 h 2225040"/>
                  <a:gd name="connsiteX30" fmla="*/ 1657350 w 3196590"/>
                  <a:gd name="connsiteY30" fmla="*/ 1417320 h 2225040"/>
                  <a:gd name="connsiteX31" fmla="*/ 1783080 w 3196590"/>
                  <a:gd name="connsiteY31" fmla="*/ 1367790 h 2225040"/>
                  <a:gd name="connsiteX32" fmla="*/ 1805940 w 3196590"/>
                  <a:gd name="connsiteY32" fmla="*/ 1325880 h 2225040"/>
                  <a:gd name="connsiteX33" fmla="*/ 1833366 w 3196590"/>
                  <a:gd name="connsiteY33" fmla="*/ 1201279 h 2225040"/>
                  <a:gd name="connsiteX34" fmla="*/ 1833366 w 3196590"/>
                  <a:gd name="connsiteY34" fmla="*/ 1204028 h 2225040"/>
                  <a:gd name="connsiteX35" fmla="*/ 1790197 w 3196590"/>
                  <a:gd name="connsiteY35" fmla="*/ 907004 h 2225040"/>
                  <a:gd name="connsiteX36" fmla="*/ 1883066 w 3196590"/>
                  <a:gd name="connsiteY36" fmla="*/ 1151806 h 2225040"/>
                  <a:gd name="connsiteX37" fmla="*/ 1901290 w 3196590"/>
                  <a:gd name="connsiteY37" fmla="*/ 1017127 h 2225040"/>
                  <a:gd name="connsiteX38" fmla="*/ 1927860 w 3196590"/>
                  <a:gd name="connsiteY38" fmla="*/ 1257300 h 2225040"/>
                  <a:gd name="connsiteX39" fmla="*/ 1939290 w 3196590"/>
                  <a:gd name="connsiteY39" fmla="*/ 1440180 h 2225040"/>
                  <a:gd name="connsiteX40" fmla="*/ 2034540 w 3196590"/>
                  <a:gd name="connsiteY40" fmla="*/ 1634490 h 2225040"/>
                  <a:gd name="connsiteX41" fmla="*/ 2133600 w 3196590"/>
                  <a:gd name="connsiteY41" fmla="*/ 1790700 h 2225040"/>
                  <a:gd name="connsiteX42" fmla="*/ 2270760 w 3196590"/>
                  <a:gd name="connsiteY42" fmla="*/ 1916430 h 2225040"/>
                  <a:gd name="connsiteX43" fmla="*/ 2343150 w 3196590"/>
                  <a:gd name="connsiteY43" fmla="*/ 2068830 h 2225040"/>
                  <a:gd name="connsiteX44" fmla="*/ 2415540 w 3196590"/>
                  <a:gd name="connsiteY44" fmla="*/ 2141220 h 2225040"/>
                  <a:gd name="connsiteX45" fmla="*/ 2457450 w 3196590"/>
                  <a:gd name="connsiteY45" fmla="*/ 2225040 h 2225040"/>
                  <a:gd name="connsiteX46" fmla="*/ 2655570 w 3196590"/>
                  <a:gd name="connsiteY46" fmla="*/ 2221230 h 2225040"/>
                  <a:gd name="connsiteX47" fmla="*/ 2747010 w 3196590"/>
                  <a:gd name="connsiteY47" fmla="*/ 2103120 h 2225040"/>
                  <a:gd name="connsiteX48" fmla="*/ 2758440 w 3196590"/>
                  <a:gd name="connsiteY48" fmla="*/ 2049780 h 2225040"/>
                  <a:gd name="connsiteX49" fmla="*/ 2834640 w 3196590"/>
                  <a:gd name="connsiteY49" fmla="*/ 1962150 h 2225040"/>
                  <a:gd name="connsiteX50" fmla="*/ 2887980 w 3196590"/>
                  <a:gd name="connsiteY50" fmla="*/ 1855470 h 2225040"/>
                  <a:gd name="connsiteX51" fmla="*/ 2914650 w 3196590"/>
                  <a:gd name="connsiteY51" fmla="*/ 1790700 h 2225040"/>
                  <a:gd name="connsiteX52" fmla="*/ 3017520 w 3196590"/>
                  <a:gd name="connsiteY52" fmla="*/ 1664970 h 2225040"/>
                  <a:gd name="connsiteX53" fmla="*/ 3082290 w 3196590"/>
                  <a:gd name="connsiteY53" fmla="*/ 1535430 h 2225040"/>
                  <a:gd name="connsiteX54" fmla="*/ 3078480 w 3196590"/>
                  <a:gd name="connsiteY54" fmla="*/ 1360170 h 2225040"/>
                  <a:gd name="connsiteX55" fmla="*/ 3048000 w 3196590"/>
                  <a:gd name="connsiteY55" fmla="*/ 1139190 h 2225040"/>
                  <a:gd name="connsiteX56" fmla="*/ 2987040 w 3196590"/>
                  <a:gd name="connsiteY56" fmla="*/ 922020 h 2225040"/>
                  <a:gd name="connsiteX57" fmla="*/ 2903220 w 3196590"/>
                  <a:gd name="connsiteY57" fmla="*/ 655320 h 2225040"/>
                  <a:gd name="connsiteX58" fmla="*/ 2823210 w 3196590"/>
                  <a:gd name="connsiteY58" fmla="*/ 483870 h 2225040"/>
                  <a:gd name="connsiteX59" fmla="*/ 2747010 w 3196590"/>
                  <a:gd name="connsiteY59" fmla="*/ 320040 h 2225040"/>
                  <a:gd name="connsiteX60" fmla="*/ 2669382 w 3196590"/>
                  <a:gd name="connsiteY60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33434 w 3196590"/>
                  <a:gd name="connsiteY24" fmla="*/ 531122 h 2225040"/>
                  <a:gd name="connsiteX25" fmla="*/ 1589835 w 3196590"/>
                  <a:gd name="connsiteY25" fmla="*/ 637607 h 2225040"/>
                  <a:gd name="connsiteX26" fmla="*/ 1622969 w 3196590"/>
                  <a:gd name="connsiteY26" fmla="*/ 725780 h 2225040"/>
                  <a:gd name="connsiteX27" fmla="*/ 1653540 w 3196590"/>
                  <a:gd name="connsiteY27" fmla="*/ 902970 h 2225040"/>
                  <a:gd name="connsiteX28" fmla="*/ 1657350 w 3196590"/>
                  <a:gd name="connsiteY28" fmla="*/ 1112520 h 2225040"/>
                  <a:gd name="connsiteX29" fmla="*/ 1638300 w 3196590"/>
                  <a:gd name="connsiteY29" fmla="*/ 1238250 h 2225040"/>
                  <a:gd name="connsiteX30" fmla="*/ 1657350 w 3196590"/>
                  <a:gd name="connsiteY30" fmla="*/ 1417320 h 2225040"/>
                  <a:gd name="connsiteX31" fmla="*/ 1783080 w 3196590"/>
                  <a:gd name="connsiteY31" fmla="*/ 1367790 h 2225040"/>
                  <a:gd name="connsiteX32" fmla="*/ 1805940 w 3196590"/>
                  <a:gd name="connsiteY32" fmla="*/ 1325880 h 2225040"/>
                  <a:gd name="connsiteX33" fmla="*/ 1833366 w 3196590"/>
                  <a:gd name="connsiteY33" fmla="*/ 1201279 h 2225040"/>
                  <a:gd name="connsiteX34" fmla="*/ 1833366 w 3196590"/>
                  <a:gd name="connsiteY34" fmla="*/ 1204028 h 2225040"/>
                  <a:gd name="connsiteX35" fmla="*/ 1790197 w 3196590"/>
                  <a:gd name="connsiteY35" fmla="*/ 907004 h 2225040"/>
                  <a:gd name="connsiteX36" fmla="*/ 1871470 w 3196590"/>
                  <a:gd name="connsiteY36" fmla="*/ 1113326 h 2225040"/>
                  <a:gd name="connsiteX37" fmla="*/ 1901290 w 3196590"/>
                  <a:gd name="connsiteY37" fmla="*/ 1017127 h 2225040"/>
                  <a:gd name="connsiteX38" fmla="*/ 1927860 w 3196590"/>
                  <a:gd name="connsiteY38" fmla="*/ 1257300 h 2225040"/>
                  <a:gd name="connsiteX39" fmla="*/ 1939290 w 3196590"/>
                  <a:gd name="connsiteY39" fmla="*/ 1440180 h 2225040"/>
                  <a:gd name="connsiteX40" fmla="*/ 2034540 w 3196590"/>
                  <a:gd name="connsiteY40" fmla="*/ 1634490 h 2225040"/>
                  <a:gd name="connsiteX41" fmla="*/ 2133600 w 3196590"/>
                  <a:gd name="connsiteY41" fmla="*/ 1790700 h 2225040"/>
                  <a:gd name="connsiteX42" fmla="*/ 2270760 w 3196590"/>
                  <a:gd name="connsiteY42" fmla="*/ 1916430 h 2225040"/>
                  <a:gd name="connsiteX43" fmla="*/ 2343150 w 3196590"/>
                  <a:gd name="connsiteY43" fmla="*/ 2068830 h 2225040"/>
                  <a:gd name="connsiteX44" fmla="*/ 2415540 w 3196590"/>
                  <a:gd name="connsiteY44" fmla="*/ 2141220 h 2225040"/>
                  <a:gd name="connsiteX45" fmla="*/ 2457450 w 3196590"/>
                  <a:gd name="connsiteY45" fmla="*/ 2225040 h 2225040"/>
                  <a:gd name="connsiteX46" fmla="*/ 2655570 w 3196590"/>
                  <a:gd name="connsiteY46" fmla="*/ 2221230 h 2225040"/>
                  <a:gd name="connsiteX47" fmla="*/ 2747010 w 3196590"/>
                  <a:gd name="connsiteY47" fmla="*/ 2103120 h 2225040"/>
                  <a:gd name="connsiteX48" fmla="*/ 2758440 w 3196590"/>
                  <a:gd name="connsiteY48" fmla="*/ 2049780 h 2225040"/>
                  <a:gd name="connsiteX49" fmla="*/ 2834640 w 3196590"/>
                  <a:gd name="connsiteY49" fmla="*/ 1962150 h 2225040"/>
                  <a:gd name="connsiteX50" fmla="*/ 2887980 w 3196590"/>
                  <a:gd name="connsiteY50" fmla="*/ 1855470 h 2225040"/>
                  <a:gd name="connsiteX51" fmla="*/ 2914650 w 3196590"/>
                  <a:gd name="connsiteY51" fmla="*/ 1790700 h 2225040"/>
                  <a:gd name="connsiteX52" fmla="*/ 3017520 w 3196590"/>
                  <a:gd name="connsiteY52" fmla="*/ 1664970 h 2225040"/>
                  <a:gd name="connsiteX53" fmla="*/ 3082290 w 3196590"/>
                  <a:gd name="connsiteY53" fmla="*/ 1535430 h 2225040"/>
                  <a:gd name="connsiteX54" fmla="*/ 3078480 w 3196590"/>
                  <a:gd name="connsiteY54" fmla="*/ 1360170 h 2225040"/>
                  <a:gd name="connsiteX55" fmla="*/ 3048000 w 3196590"/>
                  <a:gd name="connsiteY55" fmla="*/ 1139190 h 2225040"/>
                  <a:gd name="connsiteX56" fmla="*/ 2987040 w 3196590"/>
                  <a:gd name="connsiteY56" fmla="*/ 922020 h 2225040"/>
                  <a:gd name="connsiteX57" fmla="*/ 2903220 w 3196590"/>
                  <a:gd name="connsiteY57" fmla="*/ 655320 h 2225040"/>
                  <a:gd name="connsiteX58" fmla="*/ 2823210 w 3196590"/>
                  <a:gd name="connsiteY58" fmla="*/ 483870 h 2225040"/>
                  <a:gd name="connsiteX59" fmla="*/ 2747010 w 3196590"/>
                  <a:gd name="connsiteY59" fmla="*/ 320040 h 2225040"/>
                  <a:gd name="connsiteX60" fmla="*/ 2669382 w 3196590"/>
                  <a:gd name="connsiteY60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33434 w 3196590"/>
                  <a:gd name="connsiteY24" fmla="*/ 531122 h 2225040"/>
                  <a:gd name="connsiteX25" fmla="*/ 1589835 w 3196590"/>
                  <a:gd name="connsiteY25" fmla="*/ 637607 h 2225040"/>
                  <a:gd name="connsiteX26" fmla="*/ 1622969 w 3196590"/>
                  <a:gd name="connsiteY26" fmla="*/ 725780 h 2225040"/>
                  <a:gd name="connsiteX27" fmla="*/ 1653540 w 3196590"/>
                  <a:gd name="connsiteY27" fmla="*/ 902970 h 2225040"/>
                  <a:gd name="connsiteX28" fmla="*/ 1657350 w 3196590"/>
                  <a:gd name="connsiteY28" fmla="*/ 1112520 h 2225040"/>
                  <a:gd name="connsiteX29" fmla="*/ 1638300 w 3196590"/>
                  <a:gd name="connsiteY29" fmla="*/ 1238250 h 2225040"/>
                  <a:gd name="connsiteX30" fmla="*/ 1657350 w 3196590"/>
                  <a:gd name="connsiteY30" fmla="*/ 1417320 h 2225040"/>
                  <a:gd name="connsiteX31" fmla="*/ 1783080 w 3196590"/>
                  <a:gd name="connsiteY31" fmla="*/ 1367790 h 2225040"/>
                  <a:gd name="connsiteX32" fmla="*/ 1805940 w 3196590"/>
                  <a:gd name="connsiteY32" fmla="*/ 1325880 h 2225040"/>
                  <a:gd name="connsiteX33" fmla="*/ 1833366 w 3196590"/>
                  <a:gd name="connsiteY33" fmla="*/ 1201279 h 2225040"/>
                  <a:gd name="connsiteX34" fmla="*/ 1833366 w 3196590"/>
                  <a:gd name="connsiteY34" fmla="*/ 1204028 h 2225040"/>
                  <a:gd name="connsiteX35" fmla="*/ 1790197 w 3196590"/>
                  <a:gd name="connsiteY35" fmla="*/ 907004 h 2225040"/>
                  <a:gd name="connsiteX36" fmla="*/ 1871470 w 3196590"/>
                  <a:gd name="connsiteY36" fmla="*/ 1113326 h 2225040"/>
                  <a:gd name="connsiteX37" fmla="*/ 1901290 w 3196590"/>
                  <a:gd name="connsiteY37" fmla="*/ 1017127 h 2225040"/>
                  <a:gd name="connsiteX38" fmla="*/ 1927860 w 3196590"/>
                  <a:gd name="connsiteY38" fmla="*/ 1257300 h 2225040"/>
                  <a:gd name="connsiteX39" fmla="*/ 1939290 w 3196590"/>
                  <a:gd name="connsiteY39" fmla="*/ 1440180 h 2225040"/>
                  <a:gd name="connsiteX40" fmla="*/ 2034540 w 3196590"/>
                  <a:gd name="connsiteY40" fmla="*/ 1634490 h 2225040"/>
                  <a:gd name="connsiteX41" fmla="*/ 2133600 w 3196590"/>
                  <a:gd name="connsiteY41" fmla="*/ 1790700 h 2225040"/>
                  <a:gd name="connsiteX42" fmla="*/ 2270760 w 3196590"/>
                  <a:gd name="connsiteY42" fmla="*/ 1916430 h 2225040"/>
                  <a:gd name="connsiteX43" fmla="*/ 2343150 w 3196590"/>
                  <a:gd name="connsiteY43" fmla="*/ 2068830 h 2225040"/>
                  <a:gd name="connsiteX44" fmla="*/ 2415540 w 3196590"/>
                  <a:gd name="connsiteY44" fmla="*/ 2141220 h 2225040"/>
                  <a:gd name="connsiteX45" fmla="*/ 2457450 w 3196590"/>
                  <a:gd name="connsiteY45" fmla="*/ 2225040 h 2225040"/>
                  <a:gd name="connsiteX46" fmla="*/ 2655570 w 3196590"/>
                  <a:gd name="connsiteY46" fmla="*/ 2221230 h 2225040"/>
                  <a:gd name="connsiteX47" fmla="*/ 2728786 w 3196590"/>
                  <a:gd name="connsiteY47" fmla="*/ 2103120 h 2225040"/>
                  <a:gd name="connsiteX48" fmla="*/ 2758440 w 3196590"/>
                  <a:gd name="connsiteY48" fmla="*/ 2049780 h 2225040"/>
                  <a:gd name="connsiteX49" fmla="*/ 2834640 w 3196590"/>
                  <a:gd name="connsiteY49" fmla="*/ 1962150 h 2225040"/>
                  <a:gd name="connsiteX50" fmla="*/ 2887980 w 3196590"/>
                  <a:gd name="connsiteY50" fmla="*/ 1855470 h 2225040"/>
                  <a:gd name="connsiteX51" fmla="*/ 2914650 w 3196590"/>
                  <a:gd name="connsiteY51" fmla="*/ 1790700 h 2225040"/>
                  <a:gd name="connsiteX52" fmla="*/ 3017520 w 3196590"/>
                  <a:gd name="connsiteY52" fmla="*/ 1664970 h 2225040"/>
                  <a:gd name="connsiteX53" fmla="*/ 3082290 w 3196590"/>
                  <a:gd name="connsiteY53" fmla="*/ 1535430 h 2225040"/>
                  <a:gd name="connsiteX54" fmla="*/ 3078480 w 3196590"/>
                  <a:gd name="connsiteY54" fmla="*/ 1360170 h 2225040"/>
                  <a:gd name="connsiteX55" fmla="*/ 3048000 w 3196590"/>
                  <a:gd name="connsiteY55" fmla="*/ 1139190 h 2225040"/>
                  <a:gd name="connsiteX56" fmla="*/ 2987040 w 3196590"/>
                  <a:gd name="connsiteY56" fmla="*/ 922020 h 2225040"/>
                  <a:gd name="connsiteX57" fmla="*/ 2903220 w 3196590"/>
                  <a:gd name="connsiteY57" fmla="*/ 655320 h 2225040"/>
                  <a:gd name="connsiteX58" fmla="*/ 2823210 w 3196590"/>
                  <a:gd name="connsiteY58" fmla="*/ 483870 h 2225040"/>
                  <a:gd name="connsiteX59" fmla="*/ 2747010 w 3196590"/>
                  <a:gd name="connsiteY59" fmla="*/ 320040 h 2225040"/>
                  <a:gd name="connsiteX60" fmla="*/ 2669382 w 3196590"/>
                  <a:gd name="connsiteY60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33434 w 3196590"/>
                  <a:gd name="connsiteY24" fmla="*/ 531122 h 2225040"/>
                  <a:gd name="connsiteX25" fmla="*/ 1589835 w 3196590"/>
                  <a:gd name="connsiteY25" fmla="*/ 637607 h 2225040"/>
                  <a:gd name="connsiteX26" fmla="*/ 1622969 w 3196590"/>
                  <a:gd name="connsiteY26" fmla="*/ 725780 h 2225040"/>
                  <a:gd name="connsiteX27" fmla="*/ 1653540 w 3196590"/>
                  <a:gd name="connsiteY27" fmla="*/ 902970 h 2225040"/>
                  <a:gd name="connsiteX28" fmla="*/ 1657350 w 3196590"/>
                  <a:gd name="connsiteY28" fmla="*/ 1112520 h 2225040"/>
                  <a:gd name="connsiteX29" fmla="*/ 1638300 w 3196590"/>
                  <a:gd name="connsiteY29" fmla="*/ 1238250 h 2225040"/>
                  <a:gd name="connsiteX30" fmla="*/ 1657350 w 3196590"/>
                  <a:gd name="connsiteY30" fmla="*/ 1417320 h 2225040"/>
                  <a:gd name="connsiteX31" fmla="*/ 1783080 w 3196590"/>
                  <a:gd name="connsiteY31" fmla="*/ 1367790 h 2225040"/>
                  <a:gd name="connsiteX32" fmla="*/ 1805940 w 3196590"/>
                  <a:gd name="connsiteY32" fmla="*/ 1325880 h 2225040"/>
                  <a:gd name="connsiteX33" fmla="*/ 1833366 w 3196590"/>
                  <a:gd name="connsiteY33" fmla="*/ 1201279 h 2225040"/>
                  <a:gd name="connsiteX34" fmla="*/ 1833366 w 3196590"/>
                  <a:gd name="connsiteY34" fmla="*/ 1204028 h 2225040"/>
                  <a:gd name="connsiteX35" fmla="*/ 1790197 w 3196590"/>
                  <a:gd name="connsiteY35" fmla="*/ 907004 h 2225040"/>
                  <a:gd name="connsiteX36" fmla="*/ 1871470 w 3196590"/>
                  <a:gd name="connsiteY36" fmla="*/ 1113326 h 2225040"/>
                  <a:gd name="connsiteX37" fmla="*/ 1901290 w 3196590"/>
                  <a:gd name="connsiteY37" fmla="*/ 1017127 h 2225040"/>
                  <a:gd name="connsiteX38" fmla="*/ 1927860 w 3196590"/>
                  <a:gd name="connsiteY38" fmla="*/ 1257300 h 2225040"/>
                  <a:gd name="connsiteX39" fmla="*/ 1939290 w 3196590"/>
                  <a:gd name="connsiteY39" fmla="*/ 1440180 h 2225040"/>
                  <a:gd name="connsiteX40" fmla="*/ 2034540 w 3196590"/>
                  <a:gd name="connsiteY40" fmla="*/ 1634490 h 2225040"/>
                  <a:gd name="connsiteX41" fmla="*/ 2133600 w 3196590"/>
                  <a:gd name="connsiteY41" fmla="*/ 1790700 h 2225040"/>
                  <a:gd name="connsiteX42" fmla="*/ 2270760 w 3196590"/>
                  <a:gd name="connsiteY42" fmla="*/ 1916430 h 2225040"/>
                  <a:gd name="connsiteX43" fmla="*/ 2343150 w 3196590"/>
                  <a:gd name="connsiteY43" fmla="*/ 2068830 h 2225040"/>
                  <a:gd name="connsiteX44" fmla="*/ 2415540 w 3196590"/>
                  <a:gd name="connsiteY44" fmla="*/ 2141220 h 2225040"/>
                  <a:gd name="connsiteX45" fmla="*/ 2457450 w 3196590"/>
                  <a:gd name="connsiteY45" fmla="*/ 2225040 h 2225040"/>
                  <a:gd name="connsiteX46" fmla="*/ 2655570 w 3196590"/>
                  <a:gd name="connsiteY46" fmla="*/ 2221230 h 2225040"/>
                  <a:gd name="connsiteX47" fmla="*/ 2728786 w 3196590"/>
                  <a:gd name="connsiteY47" fmla="*/ 2103120 h 2225040"/>
                  <a:gd name="connsiteX48" fmla="*/ 2760096 w 3196590"/>
                  <a:gd name="connsiteY48" fmla="*/ 1838141 h 2225040"/>
                  <a:gd name="connsiteX49" fmla="*/ 2834640 w 3196590"/>
                  <a:gd name="connsiteY49" fmla="*/ 1962150 h 2225040"/>
                  <a:gd name="connsiteX50" fmla="*/ 2887980 w 3196590"/>
                  <a:gd name="connsiteY50" fmla="*/ 1855470 h 2225040"/>
                  <a:gd name="connsiteX51" fmla="*/ 2914650 w 3196590"/>
                  <a:gd name="connsiteY51" fmla="*/ 1790700 h 2225040"/>
                  <a:gd name="connsiteX52" fmla="*/ 3017520 w 3196590"/>
                  <a:gd name="connsiteY52" fmla="*/ 1664970 h 2225040"/>
                  <a:gd name="connsiteX53" fmla="*/ 3082290 w 3196590"/>
                  <a:gd name="connsiteY53" fmla="*/ 1535430 h 2225040"/>
                  <a:gd name="connsiteX54" fmla="*/ 3078480 w 3196590"/>
                  <a:gd name="connsiteY54" fmla="*/ 1360170 h 2225040"/>
                  <a:gd name="connsiteX55" fmla="*/ 3048000 w 3196590"/>
                  <a:gd name="connsiteY55" fmla="*/ 1139190 h 2225040"/>
                  <a:gd name="connsiteX56" fmla="*/ 2987040 w 3196590"/>
                  <a:gd name="connsiteY56" fmla="*/ 922020 h 2225040"/>
                  <a:gd name="connsiteX57" fmla="*/ 2903220 w 3196590"/>
                  <a:gd name="connsiteY57" fmla="*/ 655320 h 2225040"/>
                  <a:gd name="connsiteX58" fmla="*/ 2823210 w 3196590"/>
                  <a:gd name="connsiteY58" fmla="*/ 483870 h 2225040"/>
                  <a:gd name="connsiteX59" fmla="*/ 2747010 w 3196590"/>
                  <a:gd name="connsiteY59" fmla="*/ 320040 h 2225040"/>
                  <a:gd name="connsiteX60" fmla="*/ 2669382 w 3196590"/>
                  <a:gd name="connsiteY60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33434 w 3196590"/>
                  <a:gd name="connsiteY24" fmla="*/ 531122 h 2225040"/>
                  <a:gd name="connsiteX25" fmla="*/ 1589835 w 3196590"/>
                  <a:gd name="connsiteY25" fmla="*/ 637607 h 2225040"/>
                  <a:gd name="connsiteX26" fmla="*/ 1622969 w 3196590"/>
                  <a:gd name="connsiteY26" fmla="*/ 725780 h 2225040"/>
                  <a:gd name="connsiteX27" fmla="*/ 1653540 w 3196590"/>
                  <a:gd name="connsiteY27" fmla="*/ 902970 h 2225040"/>
                  <a:gd name="connsiteX28" fmla="*/ 1657350 w 3196590"/>
                  <a:gd name="connsiteY28" fmla="*/ 1112520 h 2225040"/>
                  <a:gd name="connsiteX29" fmla="*/ 1638300 w 3196590"/>
                  <a:gd name="connsiteY29" fmla="*/ 1238250 h 2225040"/>
                  <a:gd name="connsiteX30" fmla="*/ 1657350 w 3196590"/>
                  <a:gd name="connsiteY30" fmla="*/ 1417320 h 2225040"/>
                  <a:gd name="connsiteX31" fmla="*/ 1783080 w 3196590"/>
                  <a:gd name="connsiteY31" fmla="*/ 1367790 h 2225040"/>
                  <a:gd name="connsiteX32" fmla="*/ 1805940 w 3196590"/>
                  <a:gd name="connsiteY32" fmla="*/ 1325880 h 2225040"/>
                  <a:gd name="connsiteX33" fmla="*/ 1833366 w 3196590"/>
                  <a:gd name="connsiteY33" fmla="*/ 1201279 h 2225040"/>
                  <a:gd name="connsiteX34" fmla="*/ 1833366 w 3196590"/>
                  <a:gd name="connsiteY34" fmla="*/ 1204028 h 2225040"/>
                  <a:gd name="connsiteX35" fmla="*/ 1790197 w 3196590"/>
                  <a:gd name="connsiteY35" fmla="*/ 907004 h 2225040"/>
                  <a:gd name="connsiteX36" fmla="*/ 1871470 w 3196590"/>
                  <a:gd name="connsiteY36" fmla="*/ 1113326 h 2225040"/>
                  <a:gd name="connsiteX37" fmla="*/ 1901290 w 3196590"/>
                  <a:gd name="connsiteY37" fmla="*/ 1017127 h 2225040"/>
                  <a:gd name="connsiteX38" fmla="*/ 1927860 w 3196590"/>
                  <a:gd name="connsiteY38" fmla="*/ 1257300 h 2225040"/>
                  <a:gd name="connsiteX39" fmla="*/ 1939290 w 3196590"/>
                  <a:gd name="connsiteY39" fmla="*/ 1440180 h 2225040"/>
                  <a:gd name="connsiteX40" fmla="*/ 2034540 w 3196590"/>
                  <a:gd name="connsiteY40" fmla="*/ 1634490 h 2225040"/>
                  <a:gd name="connsiteX41" fmla="*/ 2133600 w 3196590"/>
                  <a:gd name="connsiteY41" fmla="*/ 1790700 h 2225040"/>
                  <a:gd name="connsiteX42" fmla="*/ 2270760 w 3196590"/>
                  <a:gd name="connsiteY42" fmla="*/ 1916430 h 2225040"/>
                  <a:gd name="connsiteX43" fmla="*/ 2343150 w 3196590"/>
                  <a:gd name="connsiteY43" fmla="*/ 2068830 h 2225040"/>
                  <a:gd name="connsiteX44" fmla="*/ 2415540 w 3196590"/>
                  <a:gd name="connsiteY44" fmla="*/ 2141220 h 2225040"/>
                  <a:gd name="connsiteX45" fmla="*/ 2457450 w 3196590"/>
                  <a:gd name="connsiteY45" fmla="*/ 2225040 h 2225040"/>
                  <a:gd name="connsiteX46" fmla="*/ 2655570 w 3196590"/>
                  <a:gd name="connsiteY46" fmla="*/ 2221230 h 2225040"/>
                  <a:gd name="connsiteX47" fmla="*/ 2728786 w 3196590"/>
                  <a:gd name="connsiteY47" fmla="*/ 2103120 h 2225040"/>
                  <a:gd name="connsiteX48" fmla="*/ 2760096 w 3196590"/>
                  <a:gd name="connsiteY48" fmla="*/ 1838141 h 2225040"/>
                  <a:gd name="connsiteX49" fmla="*/ 2834640 w 3196590"/>
                  <a:gd name="connsiteY49" fmla="*/ 1962150 h 2225040"/>
                  <a:gd name="connsiteX50" fmla="*/ 2887980 w 3196590"/>
                  <a:gd name="connsiteY50" fmla="*/ 1855470 h 2225040"/>
                  <a:gd name="connsiteX51" fmla="*/ 2914650 w 3196590"/>
                  <a:gd name="connsiteY51" fmla="*/ 1790700 h 2225040"/>
                  <a:gd name="connsiteX52" fmla="*/ 3017520 w 3196590"/>
                  <a:gd name="connsiteY52" fmla="*/ 1664970 h 2225040"/>
                  <a:gd name="connsiteX53" fmla="*/ 3082290 w 3196590"/>
                  <a:gd name="connsiteY53" fmla="*/ 1535430 h 2225040"/>
                  <a:gd name="connsiteX54" fmla="*/ 3078480 w 3196590"/>
                  <a:gd name="connsiteY54" fmla="*/ 1360170 h 2225040"/>
                  <a:gd name="connsiteX55" fmla="*/ 3048000 w 3196590"/>
                  <a:gd name="connsiteY55" fmla="*/ 1139190 h 2225040"/>
                  <a:gd name="connsiteX56" fmla="*/ 2987040 w 3196590"/>
                  <a:gd name="connsiteY56" fmla="*/ 922020 h 2225040"/>
                  <a:gd name="connsiteX57" fmla="*/ 2903220 w 3196590"/>
                  <a:gd name="connsiteY57" fmla="*/ 655320 h 2225040"/>
                  <a:gd name="connsiteX58" fmla="*/ 2823210 w 3196590"/>
                  <a:gd name="connsiteY58" fmla="*/ 483870 h 2225040"/>
                  <a:gd name="connsiteX59" fmla="*/ 2747010 w 3196590"/>
                  <a:gd name="connsiteY59" fmla="*/ 320040 h 2225040"/>
                  <a:gd name="connsiteX60" fmla="*/ 2669382 w 3196590"/>
                  <a:gd name="connsiteY60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33434 w 3196590"/>
                  <a:gd name="connsiteY24" fmla="*/ 531122 h 2225040"/>
                  <a:gd name="connsiteX25" fmla="*/ 1589835 w 3196590"/>
                  <a:gd name="connsiteY25" fmla="*/ 637607 h 2225040"/>
                  <a:gd name="connsiteX26" fmla="*/ 1622969 w 3196590"/>
                  <a:gd name="connsiteY26" fmla="*/ 725780 h 2225040"/>
                  <a:gd name="connsiteX27" fmla="*/ 1653540 w 3196590"/>
                  <a:gd name="connsiteY27" fmla="*/ 902970 h 2225040"/>
                  <a:gd name="connsiteX28" fmla="*/ 1657350 w 3196590"/>
                  <a:gd name="connsiteY28" fmla="*/ 1112520 h 2225040"/>
                  <a:gd name="connsiteX29" fmla="*/ 1638300 w 3196590"/>
                  <a:gd name="connsiteY29" fmla="*/ 1238250 h 2225040"/>
                  <a:gd name="connsiteX30" fmla="*/ 1657350 w 3196590"/>
                  <a:gd name="connsiteY30" fmla="*/ 1417320 h 2225040"/>
                  <a:gd name="connsiteX31" fmla="*/ 1783080 w 3196590"/>
                  <a:gd name="connsiteY31" fmla="*/ 1367790 h 2225040"/>
                  <a:gd name="connsiteX32" fmla="*/ 1805940 w 3196590"/>
                  <a:gd name="connsiteY32" fmla="*/ 1325880 h 2225040"/>
                  <a:gd name="connsiteX33" fmla="*/ 1833366 w 3196590"/>
                  <a:gd name="connsiteY33" fmla="*/ 1201279 h 2225040"/>
                  <a:gd name="connsiteX34" fmla="*/ 1833366 w 3196590"/>
                  <a:gd name="connsiteY34" fmla="*/ 1204028 h 2225040"/>
                  <a:gd name="connsiteX35" fmla="*/ 1790197 w 3196590"/>
                  <a:gd name="connsiteY35" fmla="*/ 907004 h 2225040"/>
                  <a:gd name="connsiteX36" fmla="*/ 1871470 w 3196590"/>
                  <a:gd name="connsiteY36" fmla="*/ 1113326 h 2225040"/>
                  <a:gd name="connsiteX37" fmla="*/ 1901290 w 3196590"/>
                  <a:gd name="connsiteY37" fmla="*/ 1017127 h 2225040"/>
                  <a:gd name="connsiteX38" fmla="*/ 1927860 w 3196590"/>
                  <a:gd name="connsiteY38" fmla="*/ 1257300 h 2225040"/>
                  <a:gd name="connsiteX39" fmla="*/ 1939290 w 3196590"/>
                  <a:gd name="connsiteY39" fmla="*/ 1440180 h 2225040"/>
                  <a:gd name="connsiteX40" fmla="*/ 2034540 w 3196590"/>
                  <a:gd name="connsiteY40" fmla="*/ 1634490 h 2225040"/>
                  <a:gd name="connsiteX41" fmla="*/ 2133600 w 3196590"/>
                  <a:gd name="connsiteY41" fmla="*/ 1790700 h 2225040"/>
                  <a:gd name="connsiteX42" fmla="*/ 2270760 w 3196590"/>
                  <a:gd name="connsiteY42" fmla="*/ 1916430 h 2225040"/>
                  <a:gd name="connsiteX43" fmla="*/ 2343150 w 3196590"/>
                  <a:gd name="connsiteY43" fmla="*/ 2068830 h 2225040"/>
                  <a:gd name="connsiteX44" fmla="*/ 2415540 w 3196590"/>
                  <a:gd name="connsiteY44" fmla="*/ 2141220 h 2225040"/>
                  <a:gd name="connsiteX45" fmla="*/ 2457450 w 3196590"/>
                  <a:gd name="connsiteY45" fmla="*/ 2225040 h 2225040"/>
                  <a:gd name="connsiteX46" fmla="*/ 2655570 w 3196590"/>
                  <a:gd name="connsiteY46" fmla="*/ 2221230 h 2225040"/>
                  <a:gd name="connsiteX47" fmla="*/ 2728786 w 3196590"/>
                  <a:gd name="connsiteY47" fmla="*/ 2103120 h 2225040"/>
                  <a:gd name="connsiteX48" fmla="*/ 2776663 w 3196590"/>
                  <a:gd name="connsiteY48" fmla="*/ 1926094 h 2225040"/>
                  <a:gd name="connsiteX49" fmla="*/ 2834640 w 3196590"/>
                  <a:gd name="connsiteY49" fmla="*/ 1962150 h 2225040"/>
                  <a:gd name="connsiteX50" fmla="*/ 2887980 w 3196590"/>
                  <a:gd name="connsiteY50" fmla="*/ 1855470 h 2225040"/>
                  <a:gd name="connsiteX51" fmla="*/ 2914650 w 3196590"/>
                  <a:gd name="connsiteY51" fmla="*/ 1790700 h 2225040"/>
                  <a:gd name="connsiteX52" fmla="*/ 3017520 w 3196590"/>
                  <a:gd name="connsiteY52" fmla="*/ 1664970 h 2225040"/>
                  <a:gd name="connsiteX53" fmla="*/ 3082290 w 3196590"/>
                  <a:gd name="connsiteY53" fmla="*/ 1535430 h 2225040"/>
                  <a:gd name="connsiteX54" fmla="*/ 3078480 w 3196590"/>
                  <a:gd name="connsiteY54" fmla="*/ 1360170 h 2225040"/>
                  <a:gd name="connsiteX55" fmla="*/ 3048000 w 3196590"/>
                  <a:gd name="connsiteY55" fmla="*/ 1139190 h 2225040"/>
                  <a:gd name="connsiteX56" fmla="*/ 2987040 w 3196590"/>
                  <a:gd name="connsiteY56" fmla="*/ 922020 h 2225040"/>
                  <a:gd name="connsiteX57" fmla="*/ 2903220 w 3196590"/>
                  <a:gd name="connsiteY57" fmla="*/ 655320 h 2225040"/>
                  <a:gd name="connsiteX58" fmla="*/ 2823210 w 3196590"/>
                  <a:gd name="connsiteY58" fmla="*/ 483870 h 2225040"/>
                  <a:gd name="connsiteX59" fmla="*/ 2747010 w 3196590"/>
                  <a:gd name="connsiteY59" fmla="*/ 320040 h 2225040"/>
                  <a:gd name="connsiteX60" fmla="*/ 2669382 w 3196590"/>
                  <a:gd name="connsiteY60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33434 w 3196590"/>
                  <a:gd name="connsiteY24" fmla="*/ 531122 h 2225040"/>
                  <a:gd name="connsiteX25" fmla="*/ 1589835 w 3196590"/>
                  <a:gd name="connsiteY25" fmla="*/ 637607 h 2225040"/>
                  <a:gd name="connsiteX26" fmla="*/ 1622969 w 3196590"/>
                  <a:gd name="connsiteY26" fmla="*/ 725780 h 2225040"/>
                  <a:gd name="connsiteX27" fmla="*/ 1653540 w 3196590"/>
                  <a:gd name="connsiteY27" fmla="*/ 902970 h 2225040"/>
                  <a:gd name="connsiteX28" fmla="*/ 1657350 w 3196590"/>
                  <a:gd name="connsiteY28" fmla="*/ 1112520 h 2225040"/>
                  <a:gd name="connsiteX29" fmla="*/ 1638300 w 3196590"/>
                  <a:gd name="connsiteY29" fmla="*/ 1238250 h 2225040"/>
                  <a:gd name="connsiteX30" fmla="*/ 1657350 w 3196590"/>
                  <a:gd name="connsiteY30" fmla="*/ 1417320 h 2225040"/>
                  <a:gd name="connsiteX31" fmla="*/ 1783080 w 3196590"/>
                  <a:gd name="connsiteY31" fmla="*/ 1367790 h 2225040"/>
                  <a:gd name="connsiteX32" fmla="*/ 1805940 w 3196590"/>
                  <a:gd name="connsiteY32" fmla="*/ 1325880 h 2225040"/>
                  <a:gd name="connsiteX33" fmla="*/ 1833366 w 3196590"/>
                  <a:gd name="connsiteY33" fmla="*/ 1201279 h 2225040"/>
                  <a:gd name="connsiteX34" fmla="*/ 1833366 w 3196590"/>
                  <a:gd name="connsiteY34" fmla="*/ 1204028 h 2225040"/>
                  <a:gd name="connsiteX35" fmla="*/ 1790197 w 3196590"/>
                  <a:gd name="connsiteY35" fmla="*/ 907004 h 2225040"/>
                  <a:gd name="connsiteX36" fmla="*/ 1871470 w 3196590"/>
                  <a:gd name="connsiteY36" fmla="*/ 1113326 h 2225040"/>
                  <a:gd name="connsiteX37" fmla="*/ 1901290 w 3196590"/>
                  <a:gd name="connsiteY37" fmla="*/ 1017127 h 2225040"/>
                  <a:gd name="connsiteX38" fmla="*/ 1927860 w 3196590"/>
                  <a:gd name="connsiteY38" fmla="*/ 1257300 h 2225040"/>
                  <a:gd name="connsiteX39" fmla="*/ 1939290 w 3196590"/>
                  <a:gd name="connsiteY39" fmla="*/ 1440180 h 2225040"/>
                  <a:gd name="connsiteX40" fmla="*/ 2034540 w 3196590"/>
                  <a:gd name="connsiteY40" fmla="*/ 1634490 h 2225040"/>
                  <a:gd name="connsiteX41" fmla="*/ 2133600 w 3196590"/>
                  <a:gd name="connsiteY41" fmla="*/ 1790700 h 2225040"/>
                  <a:gd name="connsiteX42" fmla="*/ 2270760 w 3196590"/>
                  <a:gd name="connsiteY42" fmla="*/ 1916430 h 2225040"/>
                  <a:gd name="connsiteX43" fmla="*/ 2343150 w 3196590"/>
                  <a:gd name="connsiteY43" fmla="*/ 2068830 h 2225040"/>
                  <a:gd name="connsiteX44" fmla="*/ 2415540 w 3196590"/>
                  <a:gd name="connsiteY44" fmla="*/ 2141220 h 2225040"/>
                  <a:gd name="connsiteX45" fmla="*/ 2457450 w 3196590"/>
                  <a:gd name="connsiteY45" fmla="*/ 2225040 h 2225040"/>
                  <a:gd name="connsiteX46" fmla="*/ 2655570 w 3196590"/>
                  <a:gd name="connsiteY46" fmla="*/ 2221230 h 2225040"/>
                  <a:gd name="connsiteX47" fmla="*/ 2728786 w 3196590"/>
                  <a:gd name="connsiteY47" fmla="*/ 2103120 h 2225040"/>
                  <a:gd name="connsiteX48" fmla="*/ 2796543 w 3196590"/>
                  <a:gd name="connsiteY48" fmla="*/ 2000306 h 2225040"/>
                  <a:gd name="connsiteX49" fmla="*/ 2834640 w 3196590"/>
                  <a:gd name="connsiteY49" fmla="*/ 1962150 h 2225040"/>
                  <a:gd name="connsiteX50" fmla="*/ 2887980 w 3196590"/>
                  <a:gd name="connsiteY50" fmla="*/ 1855470 h 2225040"/>
                  <a:gd name="connsiteX51" fmla="*/ 2914650 w 3196590"/>
                  <a:gd name="connsiteY51" fmla="*/ 1790700 h 2225040"/>
                  <a:gd name="connsiteX52" fmla="*/ 3017520 w 3196590"/>
                  <a:gd name="connsiteY52" fmla="*/ 1664970 h 2225040"/>
                  <a:gd name="connsiteX53" fmla="*/ 3082290 w 3196590"/>
                  <a:gd name="connsiteY53" fmla="*/ 1535430 h 2225040"/>
                  <a:gd name="connsiteX54" fmla="*/ 3078480 w 3196590"/>
                  <a:gd name="connsiteY54" fmla="*/ 1360170 h 2225040"/>
                  <a:gd name="connsiteX55" fmla="*/ 3048000 w 3196590"/>
                  <a:gd name="connsiteY55" fmla="*/ 1139190 h 2225040"/>
                  <a:gd name="connsiteX56" fmla="*/ 2987040 w 3196590"/>
                  <a:gd name="connsiteY56" fmla="*/ 922020 h 2225040"/>
                  <a:gd name="connsiteX57" fmla="*/ 2903220 w 3196590"/>
                  <a:gd name="connsiteY57" fmla="*/ 655320 h 2225040"/>
                  <a:gd name="connsiteX58" fmla="*/ 2823210 w 3196590"/>
                  <a:gd name="connsiteY58" fmla="*/ 483870 h 2225040"/>
                  <a:gd name="connsiteX59" fmla="*/ 2747010 w 3196590"/>
                  <a:gd name="connsiteY59" fmla="*/ 320040 h 2225040"/>
                  <a:gd name="connsiteX60" fmla="*/ 2669382 w 3196590"/>
                  <a:gd name="connsiteY60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33434 w 3196590"/>
                  <a:gd name="connsiteY24" fmla="*/ 531122 h 2225040"/>
                  <a:gd name="connsiteX25" fmla="*/ 1589835 w 3196590"/>
                  <a:gd name="connsiteY25" fmla="*/ 637607 h 2225040"/>
                  <a:gd name="connsiteX26" fmla="*/ 1622969 w 3196590"/>
                  <a:gd name="connsiteY26" fmla="*/ 725780 h 2225040"/>
                  <a:gd name="connsiteX27" fmla="*/ 1653540 w 3196590"/>
                  <a:gd name="connsiteY27" fmla="*/ 902970 h 2225040"/>
                  <a:gd name="connsiteX28" fmla="*/ 1657350 w 3196590"/>
                  <a:gd name="connsiteY28" fmla="*/ 1112520 h 2225040"/>
                  <a:gd name="connsiteX29" fmla="*/ 1638300 w 3196590"/>
                  <a:gd name="connsiteY29" fmla="*/ 1238250 h 2225040"/>
                  <a:gd name="connsiteX30" fmla="*/ 1657350 w 3196590"/>
                  <a:gd name="connsiteY30" fmla="*/ 1417320 h 2225040"/>
                  <a:gd name="connsiteX31" fmla="*/ 1783080 w 3196590"/>
                  <a:gd name="connsiteY31" fmla="*/ 1367790 h 2225040"/>
                  <a:gd name="connsiteX32" fmla="*/ 1805940 w 3196590"/>
                  <a:gd name="connsiteY32" fmla="*/ 1325880 h 2225040"/>
                  <a:gd name="connsiteX33" fmla="*/ 1833366 w 3196590"/>
                  <a:gd name="connsiteY33" fmla="*/ 1201279 h 2225040"/>
                  <a:gd name="connsiteX34" fmla="*/ 1833366 w 3196590"/>
                  <a:gd name="connsiteY34" fmla="*/ 1204028 h 2225040"/>
                  <a:gd name="connsiteX35" fmla="*/ 1790197 w 3196590"/>
                  <a:gd name="connsiteY35" fmla="*/ 907004 h 2225040"/>
                  <a:gd name="connsiteX36" fmla="*/ 1871470 w 3196590"/>
                  <a:gd name="connsiteY36" fmla="*/ 1113326 h 2225040"/>
                  <a:gd name="connsiteX37" fmla="*/ 1901290 w 3196590"/>
                  <a:gd name="connsiteY37" fmla="*/ 1017127 h 2225040"/>
                  <a:gd name="connsiteX38" fmla="*/ 1927860 w 3196590"/>
                  <a:gd name="connsiteY38" fmla="*/ 1257300 h 2225040"/>
                  <a:gd name="connsiteX39" fmla="*/ 1939290 w 3196590"/>
                  <a:gd name="connsiteY39" fmla="*/ 1440180 h 2225040"/>
                  <a:gd name="connsiteX40" fmla="*/ 2034540 w 3196590"/>
                  <a:gd name="connsiteY40" fmla="*/ 1634490 h 2225040"/>
                  <a:gd name="connsiteX41" fmla="*/ 2133600 w 3196590"/>
                  <a:gd name="connsiteY41" fmla="*/ 1790700 h 2225040"/>
                  <a:gd name="connsiteX42" fmla="*/ 2270760 w 3196590"/>
                  <a:gd name="connsiteY42" fmla="*/ 1916430 h 2225040"/>
                  <a:gd name="connsiteX43" fmla="*/ 2343150 w 3196590"/>
                  <a:gd name="connsiteY43" fmla="*/ 2068830 h 2225040"/>
                  <a:gd name="connsiteX44" fmla="*/ 2415540 w 3196590"/>
                  <a:gd name="connsiteY44" fmla="*/ 2141220 h 2225040"/>
                  <a:gd name="connsiteX45" fmla="*/ 2457450 w 3196590"/>
                  <a:gd name="connsiteY45" fmla="*/ 2225040 h 2225040"/>
                  <a:gd name="connsiteX46" fmla="*/ 2655570 w 3196590"/>
                  <a:gd name="connsiteY46" fmla="*/ 2221230 h 2225040"/>
                  <a:gd name="connsiteX47" fmla="*/ 2728786 w 3196590"/>
                  <a:gd name="connsiteY47" fmla="*/ 210312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14650 w 3196590"/>
                  <a:gd name="connsiteY50" fmla="*/ 1790700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33434 w 3196590"/>
                  <a:gd name="connsiteY24" fmla="*/ 531122 h 2225040"/>
                  <a:gd name="connsiteX25" fmla="*/ 1589835 w 3196590"/>
                  <a:gd name="connsiteY25" fmla="*/ 637607 h 2225040"/>
                  <a:gd name="connsiteX26" fmla="*/ 1622969 w 3196590"/>
                  <a:gd name="connsiteY26" fmla="*/ 725780 h 2225040"/>
                  <a:gd name="connsiteX27" fmla="*/ 1653540 w 3196590"/>
                  <a:gd name="connsiteY27" fmla="*/ 902970 h 2225040"/>
                  <a:gd name="connsiteX28" fmla="*/ 1657350 w 3196590"/>
                  <a:gd name="connsiteY28" fmla="*/ 1112520 h 2225040"/>
                  <a:gd name="connsiteX29" fmla="*/ 1638300 w 3196590"/>
                  <a:gd name="connsiteY29" fmla="*/ 1238250 h 2225040"/>
                  <a:gd name="connsiteX30" fmla="*/ 1657350 w 3196590"/>
                  <a:gd name="connsiteY30" fmla="*/ 1417320 h 2225040"/>
                  <a:gd name="connsiteX31" fmla="*/ 1783080 w 3196590"/>
                  <a:gd name="connsiteY31" fmla="*/ 1367790 h 2225040"/>
                  <a:gd name="connsiteX32" fmla="*/ 1805940 w 3196590"/>
                  <a:gd name="connsiteY32" fmla="*/ 1325880 h 2225040"/>
                  <a:gd name="connsiteX33" fmla="*/ 1833366 w 3196590"/>
                  <a:gd name="connsiteY33" fmla="*/ 1201279 h 2225040"/>
                  <a:gd name="connsiteX34" fmla="*/ 1833366 w 3196590"/>
                  <a:gd name="connsiteY34" fmla="*/ 1204028 h 2225040"/>
                  <a:gd name="connsiteX35" fmla="*/ 1790197 w 3196590"/>
                  <a:gd name="connsiteY35" fmla="*/ 907004 h 2225040"/>
                  <a:gd name="connsiteX36" fmla="*/ 1871470 w 3196590"/>
                  <a:gd name="connsiteY36" fmla="*/ 1113326 h 2225040"/>
                  <a:gd name="connsiteX37" fmla="*/ 1901290 w 3196590"/>
                  <a:gd name="connsiteY37" fmla="*/ 1017127 h 2225040"/>
                  <a:gd name="connsiteX38" fmla="*/ 1927860 w 3196590"/>
                  <a:gd name="connsiteY38" fmla="*/ 1257300 h 2225040"/>
                  <a:gd name="connsiteX39" fmla="*/ 1939290 w 3196590"/>
                  <a:gd name="connsiteY39" fmla="*/ 1440180 h 2225040"/>
                  <a:gd name="connsiteX40" fmla="*/ 2034540 w 3196590"/>
                  <a:gd name="connsiteY40" fmla="*/ 1634490 h 2225040"/>
                  <a:gd name="connsiteX41" fmla="*/ 2133600 w 3196590"/>
                  <a:gd name="connsiteY41" fmla="*/ 1790700 h 2225040"/>
                  <a:gd name="connsiteX42" fmla="*/ 2270760 w 3196590"/>
                  <a:gd name="connsiteY42" fmla="*/ 1916430 h 2225040"/>
                  <a:gd name="connsiteX43" fmla="*/ 2343150 w 3196590"/>
                  <a:gd name="connsiteY43" fmla="*/ 2068830 h 2225040"/>
                  <a:gd name="connsiteX44" fmla="*/ 2415540 w 3196590"/>
                  <a:gd name="connsiteY44" fmla="*/ 2141220 h 2225040"/>
                  <a:gd name="connsiteX45" fmla="*/ 2457450 w 3196590"/>
                  <a:gd name="connsiteY45" fmla="*/ 2225040 h 2225040"/>
                  <a:gd name="connsiteX46" fmla="*/ 2655570 w 3196590"/>
                  <a:gd name="connsiteY46" fmla="*/ 2221230 h 2225040"/>
                  <a:gd name="connsiteX47" fmla="*/ 2728786 w 3196590"/>
                  <a:gd name="connsiteY47" fmla="*/ 210312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41157 w 3196590"/>
                  <a:gd name="connsiteY50" fmla="*/ 1776957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33434 w 3196590"/>
                  <a:gd name="connsiteY24" fmla="*/ 531122 h 2225040"/>
                  <a:gd name="connsiteX25" fmla="*/ 1589835 w 3196590"/>
                  <a:gd name="connsiteY25" fmla="*/ 637607 h 2225040"/>
                  <a:gd name="connsiteX26" fmla="*/ 1622969 w 3196590"/>
                  <a:gd name="connsiteY26" fmla="*/ 725780 h 2225040"/>
                  <a:gd name="connsiteX27" fmla="*/ 1653540 w 3196590"/>
                  <a:gd name="connsiteY27" fmla="*/ 902970 h 2225040"/>
                  <a:gd name="connsiteX28" fmla="*/ 1657350 w 3196590"/>
                  <a:gd name="connsiteY28" fmla="*/ 1112520 h 2225040"/>
                  <a:gd name="connsiteX29" fmla="*/ 1638300 w 3196590"/>
                  <a:gd name="connsiteY29" fmla="*/ 1238250 h 2225040"/>
                  <a:gd name="connsiteX30" fmla="*/ 1657350 w 3196590"/>
                  <a:gd name="connsiteY30" fmla="*/ 1417320 h 2225040"/>
                  <a:gd name="connsiteX31" fmla="*/ 1783080 w 3196590"/>
                  <a:gd name="connsiteY31" fmla="*/ 1367790 h 2225040"/>
                  <a:gd name="connsiteX32" fmla="*/ 1805940 w 3196590"/>
                  <a:gd name="connsiteY32" fmla="*/ 1325880 h 2225040"/>
                  <a:gd name="connsiteX33" fmla="*/ 1833366 w 3196590"/>
                  <a:gd name="connsiteY33" fmla="*/ 1201279 h 2225040"/>
                  <a:gd name="connsiteX34" fmla="*/ 1833366 w 3196590"/>
                  <a:gd name="connsiteY34" fmla="*/ 1204028 h 2225040"/>
                  <a:gd name="connsiteX35" fmla="*/ 1790197 w 3196590"/>
                  <a:gd name="connsiteY35" fmla="*/ 907004 h 2225040"/>
                  <a:gd name="connsiteX36" fmla="*/ 1871470 w 3196590"/>
                  <a:gd name="connsiteY36" fmla="*/ 1113326 h 2225040"/>
                  <a:gd name="connsiteX37" fmla="*/ 1901290 w 3196590"/>
                  <a:gd name="connsiteY37" fmla="*/ 1017127 h 2225040"/>
                  <a:gd name="connsiteX38" fmla="*/ 1927860 w 3196590"/>
                  <a:gd name="connsiteY38" fmla="*/ 1257300 h 2225040"/>
                  <a:gd name="connsiteX39" fmla="*/ 1939290 w 3196590"/>
                  <a:gd name="connsiteY39" fmla="*/ 1440180 h 2225040"/>
                  <a:gd name="connsiteX40" fmla="*/ 2034540 w 3196590"/>
                  <a:gd name="connsiteY40" fmla="*/ 1634490 h 2225040"/>
                  <a:gd name="connsiteX41" fmla="*/ 2133600 w 3196590"/>
                  <a:gd name="connsiteY41" fmla="*/ 1790700 h 2225040"/>
                  <a:gd name="connsiteX42" fmla="*/ 2270760 w 3196590"/>
                  <a:gd name="connsiteY42" fmla="*/ 1916430 h 2225040"/>
                  <a:gd name="connsiteX43" fmla="*/ 2343150 w 3196590"/>
                  <a:gd name="connsiteY43" fmla="*/ 2068830 h 2225040"/>
                  <a:gd name="connsiteX44" fmla="*/ 2415540 w 3196590"/>
                  <a:gd name="connsiteY44" fmla="*/ 2141220 h 2225040"/>
                  <a:gd name="connsiteX45" fmla="*/ 2457450 w 3196590"/>
                  <a:gd name="connsiteY45" fmla="*/ 2225040 h 2225040"/>
                  <a:gd name="connsiteX46" fmla="*/ 2655570 w 3196590"/>
                  <a:gd name="connsiteY46" fmla="*/ 2221230 h 2225040"/>
                  <a:gd name="connsiteX47" fmla="*/ 2728786 w 3196590"/>
                  <a:gd name="connsiteY47" fmla="*/ 210312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41157 w 3196590"/>
                  <a:gd name="connsiteY50" fmla="*/ 1776957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03220 w 3196590"/>
                  <a:gd name="connsiteY56" fmla="*/ 655320 h 2225040"/>
                  <a:gd name="connsiteX57" fmla="*/ 2823210 w 3196590"/>
                  <a:gd name="connsiteY57" fmla="*/ 483870 h 2225040"/>
                  <a:gd name="connsiteX58" fmla="*/ 2747010 w 3196590"/>
                  <a:gd name="connsiteY58" fmla="*/ 320040 h 2225040"/>
                  <a:gd name="connsiteX59" fmla="*/ 2669382 w 3196590"/>
                  <a:gd name="connsiteY59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33434 w 3196590"/>
                  <a:gd name="connsiteY24" fmla="*/ 531122 h 2225040"/>
                  <a:gd name="connsiteX25" fmla="*/ 1589835 w 3196590"/>
                  <a:gd name="connsiteY25" fmla="*/ 637607 h 2225040"/>
                  <a:gd name="connsiteX26" fmla="*/ 1622969 w 3196590"/>
                  <a:gd name="connsiteY26" fmla="*/ 725780 h 2225040"/>
                  <a:gd name="connsiteX27" fmla="*/ 1653540 w 3196590"/>
                  <a:gd name="connsiteY27" fmla="*/ 902970 h 2225040"/>
                  <a:gd name="connsiteX28" fmla="*/ 1657350 w 3196590"/>
                  <a:gd name="connsiteY28" fmla="*/ 1112520 h 2225040"/>
                  <a:gd name="connsiteX29" fmla="*/ 1638300 w 3196590"/>
                  <a:gd name="connsiteY29" fmla="*/ 1238250 h 2225040"/>
                  <a:gd name="connsiteX30" fmla="*/ 1657350 w 3196590"/>
                  <a:gd name="connsiteY30" fmla="*/ 1417320 h 2225040"/>
                  <a:gd name="connsiteX31" fmla="*/ 1783080 w 3196590"/>
                  <a:gd name="connsiteY31" fmla="*/ 1367790 h 2225040"/>
                  <a:gd name="connsiteX32" fmla="*/ 1805940 w 3196590"/>
                  <a:gd name="connsiteY32" fmla="*/ 1325880 h 2225040"/>
                  <a:gd name="connsiteX33" fmla="*/ 1833366 w 3196590"/>
                  <a:gd name="connsiteY33" fmla="*/ 1201279 h 2225040"/>
                  <a:gd name="connsiteX34" fmla="*/ 1833366 w 3196590"/>
                  <a:gd name="connsiteY34" fmla="*/ 1204028 h 2225040"/>
                  <a:gd name="connsiteX35" fmla="*/ 1790197 w 3196590"/>
                  <a:gd name="connsiteY35" fmla="*/ 907004 h 2225040"/>
                  <a:gd name="connsiteX36" fmla="*/ 1871470 w 3196590"/>
                  <a:gd name="connsiteY36" fmla="*/ 1113326 h 2225040"/>
                  <a:gd name="connsiteX37" fmla="*/ 1901290 w 3196590"/>
                  <a:gd name="connsiteY37" fmla="*/ 1017127 h 2225040"/>
                  <a:gd name="connsiteX38" fmla="*/ 1927860 w 3196590"/>
                  <a:gd name="connsiteY38" fmla="*/ 1257300 h 2225040"/>
                  <a:gd name="connsiteX39" fmla="*/ 1939290 w 3196590"/>
                  <a:gd name="connsiteY39" fmla="*/ 1440180 h 2225040"/>
                  <a:gd name="connsiteX40" fmla="*/ 2034540 w 3196590"/>
                  <a:gd name="connsiteY40" fmla="*/ 1634490 h 2225040"/>
                  <a:gd name="connsiteX41" fmla="*/ 2133600 w 3196590"/>
                  <a:gd name="connsiteY41" fmla="*/ 1790700 h 2225040"/>
                  <a:gd name="connsiteX42" fmla="*/ 2270760 w 3196590"/>
                  <a:gd name="connsiteY42" fmla="*/ 1916430 h 2225040"/>
                  <a:gd name="connsiteX43" fmla="*/ 2343150 w 3196590"/>
                  <a:gd name="connsiteY43" fmla="*/ 2068830 h 2225040"/>
                  <a:gd name="connsiteX44" fmla="*/ 2415540 w 3196590"/>
                  <a:gd name="connsiteY44" fmla="*/ 2141220 h 2225040"/>
                  <a:gd name="connsiteX45" fmla="*/ 2457450 w 3196590"/>
                  <a:gd name="connsiteY45" fmla="*/ 2225040 h 2225040"/>
                  <a:gd name="connsiteX46" fmla="*/ 2655570 w 3196590"/>
                  <a:gd name="connsiteY46" fmla="*/ 2221230 h 2225040"/>
                  <a:gd name="connsiteX47" fmla="*/ 2728786 w 3196590"/>
                  <a:gd name="connsiteY47" fmla="*/ 210312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41157 w 3196590"/>
                  <a:gd name="connsiteY50" fmla="*/ 1776957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961559 w 3196590"/>
                  <a:gd name="connsiteY56" fmla="*/ 830006 h 2225040"/>
                  <a:gd name="connsiteX57" fmla="*/ 2903220 w 3196590"/>
                  <a:gd name="connsiteY57" fmla="*/ 655320 h 2225040"/>
                  <a:gd name="connsiteX58" fmla="*/ 2823210 w 3196590"/>
                  <a:gd name="connsiteY58" fmla="*/ 483870 h 2225040"/>
                  <a:gd name="connsiteX59" fmla="*/ 2747010 w 3196590"/>
                  <a:gd name="connsiteY59" fmla="*/ 320040 h 2225040"/>
                  <a:gd name="connsiteX60" fmla="*/ 2669382 w 3196590"/>
                  <a:gd name="connsiteY60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33434 w 3196590"/>
                  <a:gd name="connsiteY24" fmla="*/ 531122 h 2225040"/>
                  <a:gd name="connsiteX25" fmla="*/ 1589835 w 3196590"/>
                  <a:gd name="connsiteY25" fmla="*/ 637607 h 2225040"/>
                  <a:gd name="connsiteX26" fmla="*/ 1622969 w 3196590"/>
                  <a:gd name="connsiteY26" fmla="*/ 725780 h 2225040"/>
                  <a:gd name="connsiteX27" fmla="*/ 1653540 w 3196590"/>
                  <a:gd name="connsiteY27" fmla="*/ 902970 h 2225040"/>
                  <a:gd name="connsiteX28" fmla="*/ 1657350 w 3196590"/>
                  <a:gd name="connsiteY28" fmla="*/ 1112520 h 2225040"/>
                  <a:gd name="connsiteX29" fmla="*/ 1638300 w 3196590"/>
                  <a:gd name="connsiteY29" fmla="*/ 1238250 h 2225040"/>
                  <a:gd name="connsiteX30" fmla="*/ 1657350 w 3196590"/>
                  <a:gd name="connsiteY30" fmla="*/ 1417320 h 2225040"/>
                  <a:gd name="connsiteX31" fmla="*/ 1783080 w 3196590"/>
                  <a:gd name="connsiteY31" fmla="*/ 1367790 h 2225040"/>
                  <a:gd name="connsiteX32" fmla="*/ 1805940 w 3196590"/>
                  <a:gd name="connsiteY32" fmla="*/ 1325880 h 2225040"/>
                  <a:gd name="connsiteX33" fmla="*/ 1833366 w 3196590"/>
                  <a:gd name="connsiteY33" fmla="*/ 1201279 h 2225040"/>
                  <a:gd name="connsiteX34" fmla="*/ 1833366 w 3196590"/>
                  <a:gd name="connsiteY34" fmla="*/ 1204028 h 2225040"/>
                  <a:gd name="connsiteX35" fmla="*/ 1790197 w 3196590"/>
                  <a:gd name="connsiteY35" fmla="*/ 907004 h 2225040"/>
                  <a:gd name="connsiteX36" fmla="*/ 1871470 w 3196590"/>
                  <a:gd name="connsiteY36" fmla="*/ 1113326 h 2225040"/>
                  <a:gd name="connsiteX37" fmla="*/ 1901290 w 3196590"/>
                  <a:gd name="connsiteY37" fmla="*/ 1017127 h 2225040"/>
                  <a:gd name="connsiteX38" fmla="*/ 1927860 w 3196590"/>
                  <a:gd name="connsiteY38" fmla="*/ 1257300 h 2225040"/>
                  <a:gd name="connsiteX39" fmla="*/ 1939290 w 3196590"/>
                  <a:gd name="connsiteY39" fmla="*/ 1440180 h 2225040"/>
                  <a:gd name="connsiteX40" fmla="*/ 2034540 w 3196590"/>
                  <a:gd name="connsiteY40" fmla="*/ 1634490 h 2225040"/>
                  <a:gd name="connsiteX41" fmla="*/ 2133600 w 3196590"/>
                  <a:gd name="connsiteY41" fmla="*/ 1790700 h 2225040"/>
                  <a:gd name="connsiteX42" fmla="*/ 2270760 w 3196590"/>
                  <a:gd name="connsiteY42" fmla="*/ 1916430 h 2225040"/>
                  <a:gd name="connsiteX43" fmla="*/ 2343150 w 3196590"/>
                  <a:gd name="connsiteY43" fmla="*/ 2068830 h 2225040"/>
                  <a:gd name="connsiteX44" fmla="*/ 2415540 w 3196590"/>
                  <a:gd name="connsiteY44" fmla="*/ 2141220 h 2225040"/>
                  <a:gd name="connsiteX45" fmla="*/ 2457450 w 3196590"/>
                  <a:gd name="connsiteY45" fmla="*/ 2225040 h 2225040"/>
                  <a:gd name="connsiteX46" fmla="*/ 2655570 w 3196590"/>
                  <a:gd name="connsiteY46" fmla="*/ 2221230 h 2225040"/>
                  <a:gd name="connsiteX47" fmla="*/ 2728786 w 3196590"/>
                  <a:gd name="connsiteY47" fmla="*/ 210312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41157 w 3196590"/>
                  <a:gd name="connsiteY50" fmla="*/ 1776957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896949 w 3196590"/>
                  <a:gd name="connsiteY56" fmla="*/ 819012 h 2225040"/>
                  <a:gd name="connsiteX57" fmla="*/ 2903220 w 3196590"/>
                  <a:gd name="connsiteY57" fmla="*/ 655320 h 2225040"/>
                  <a:gd name="connsiteX58" fmla="*/ 2823210 w 3196590"/>
                  <a:gd name="connsiteY58" fmla="*/ 483870 h 2225040"/>
                  <a:gd name="connsiteX59" fmla="*/ 2747010 w 3196590"/>
                  <a:gd name="connsiteY59" fmla="*/ 320040 h 2225040"/>
                  <a:gd name="connsiteX60" fmla="*/ 2669382 w 3196590"/>
                  <a:gd name="connsiteY60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33434 w 3196590"/>
                  <a:gd name="connsiteY24" fmla="*/ 531122 h 2225040"/>
                  <a:gd name="connsiteX25" fmla="*/ 1589835 w 3196590"/>
                  <a:gd name="connsiteY25" fmla="*/ 637607 h 2225040"/>
                  <a:gd name="connsiteX26" fmla="*/ 1622969 w 3196590"/>
                  <a:gd name="connsiteY26" fmla="*/ 725780 h 2225040"/>
                  <a:gd name="connsiteX27" fmla="*/ 1653540 w 3196590"/>
                  <a:gd name="connsiteY27" fmla="*/ 902970 h 2225040"/>
                  <a:gd name="connsiteX28" fmla="*/ 1657350 w 3196590"/>
                  <a:gd name="connsiteY28" fmla="*/ 1112520 h 2225040"/>
                  <a:gd name="connsiteX29" fmla="*/ 1638300 w 3196590"/>
                  <a:gd name="connsiteY29" fmla="*/ 1238250 h 2225040"/>
                  <a:gd name="connsiteX30" fmla="*/ 1657350 w 3196590"/>
                  <a:gd name="connsiteY30" fmla="*/ 1417320 h 2225040"/>
                  <a:gd name="connsiteX31" fmla="*/ 1783080 w 3196590"/>
                  <a:gd name="connsiteY31" fmla="*/ 1367790 h 2225040"/>
                  <a:gd name="connsiteX32" fmla="*/ 1805940 w 3196590"/>
                  <a:gd name="connsiteY32" fmla="*/ 1325880 h 2225040"/>
                  <a:gd name="connsiteX33" fmla="*/ 1833366 w 3196590"/>
                  <a:gd name="connsiteY33" fmla="*/ 1201279 h 2225040"/>
                  <a:gd name="connsiteX34" fmla="*/ 1833366 w 3196590"/>
                  <a:gd name="connsiteY34" fmla="*/ 1204028 h 2225040"/>
                  <a:gd name="connsiteX35" fmla="*/ 1790197 w 3196590"/>
                  <a:gd name="connsiteY35" fmla="*/ 907004 h 2225040"/>
                  <a:gd name="connsiteX36" fmla="*/ 1871470 w 3196590"/>
                  <a:gd name="connsiteY36" fmla="*/ 1113326 h 2225040"/>
                  <a:gd name="connsiteX37" fmla="*/ 1901290 w 3196590"/>
                  <a:gd name="connsiteY37" fmla="*/ 1017127 h 2225040"/>
                  <a:gd name="connsiteX38" fmla="*/ 1927860 w 3196590"/>
                  <a:gd name="connsiteY38" fmla="*/ 1257300 h 2225040"/>
                  <a:gd name="connsiteX39" fmla="*/ 1939290 w 3196590"/>
                  <a:gd name="connsiteY39" fmla="*/ 1440180 h 2225040"/>
                  <a:gd name="connsiteX40" fmla="*/ 2034540 w 3196590"/>
                  <a:gd name="connsiteY40" fmla="*/ 1634490 h 2225040"/>
                  <a:gd name="connsiteX41" fmla="*/ 2133600 w 3196590"/>
                  <a:gd name="connsiteY41" fmla="*/ 1790700 h 2225040"/>
                  <a:gd name="connsiteX42" fmla="*/ 2270760 w 3196590"/>
                  <a:gd name="connsiteY42" fmla="*/ 1916430 h 2225040"/>
                  <a:gd name="connsiteX43" fmla="*/ 2343150 w 3196590"/>
                  <a:gd name="connsiteY43" fmla="*/ 2068830 h 2225040"/>
                  <a:gd name="connsiteX44" fmla="*/ 2415540 w 3196590"/>
                  <a:gd name="connsiteY44" fmla="*/ 2141220 h 2225040"/>
                  <a:gd name="connsiteX45" fmla="*/ 2457450 w 3196590"/>
                  <a:gd name="connsiteY45" fmla="*/ 2225040 h 2225040"/>
                  <a:gd name="connsiteX46" fmla="*/ 2655570 w 3196590"/>
                  <a:gd name="connsiteY46" fmla="*/ 2221230 h 2225040"/>
                  <a:gd name="connsiteX47" fmla="*/ 2728786 w 3196590"/>
                  <a:gd name="connsiteY47" fmla="*/ 210312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41157 w 3196590"/>
                  <a:gd name="connsiteY50" fmla="*/ 1776957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771042 w 3196590"/>
                  <a:gd name="connsiteY56" fmla="*/ 516672 h 2225040"/>
                  <a:gd name="connsiteX57" fmla="*/ 2903220 w 3196590"/>
                  <a:gd name="connsiteY57" fmla="*/ 655320 h 2225040"/>
                  <a:gd name="connsiteX58" fmla="*/ 2823210 w 3196590"/>
                  <a:gd name="connsiteY58" fmla="*/ 483870 h 2225040"/>
                  <a:gd name="connsiteX59" fmla="*/ 2747010 w 3196590"/>
                  <a:gd name="connsiteY59" fmla="*/ 320040 h 2225040"/>
                  <a:gd name="connsiteX60" fmla="*/ 2669382 w 3196590"/>
                  <a:gd name="connsiteY60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33434 w 3196590"/>
                  <a:gd name="connsiteY24" fmla="*/ 531122 h 2225040"/>
                  <a:gd name="connsiteX25" fmla="*/ 1589835 w 3196590"/>
                  <a:gd name="connsiteY25" fmla="*/ 637607 h 2225040"/>
                  <a:gd name="connsiteX26" fmla="*/ 1622969 w 3196590"/>
                  <a:gd name="connsiteY26" fmla="*/ 725780 h 2225040"/>
                  <a:gd name="connsiteX27" fmla="*/ 1653540 w 3196590"/>
                  <a:gd name="connsiteY27" fmla="*/ 902970 h 2225040"/>
                  <a:gd name="connsiteX28" fmla="*/ 1657350 w 3196590"/>
                  <a:gd name="connsiteY28" fmla="*/ 1112520 h 2225040"/>
                  <a:gd name="connsiteX29" fmla="*/ 1638300 w 3196590"/>
                  <a:gd name="connsiteY29" fmla="*/ 1238250 h 2225040"/>
                  <a:gd name="connsiteX30" fmla="*/ 1657350 w 3196590"/>
                  <a:gd name="connsiteY30" fmla="*/ 1417320 h 2225040"/>
                  <a:gd name="connsiteX31" fmla="*/ 1783080 w 3196590"/>
                  <a:gd name="connsiteY31" fmla="*/ 1367790 h 2225040"/>
                  <a:gd name="connsiteX32" fmla="*/ 1805940 w 3196590"/>
                  <a:gd name="connsiteY32" fmla="*/ 1325880 h 2225040"/>
                  <a:gd name="connsiteX33" fmla="*/ 1833366 w 3196590"/>
                  <a:gd name="connsiteY33" fmla="*/ 1201279 h 2225040"/>
                  <a:gd name="connsiteX34" fmla="*/ 1833366 w 3196590"/>
                  <a:gd name="connsiteY34" fmla="*/ 1204028 h 2225040"/>
                  <a:gd name="connsiteX35" fmla="*/ 1790197 w 3196590"/>
                  <a:gd name="connsiteY35" fmla="*/ 907004 h 2225040"/>
                  <a:gd name="connsiteX36" fmla="*/ 1871470 w 3196590"/>
                  <a:gd name="connsiteY36" fmla="*/ 1113326 h 2225040"/>
                  <a:gd name="connsiteX37" fmla="*/ 1901290 w 3196590"/>
                  <a:gd name="connsiteY37" fmla="*/ 1017127 h 2225040"/>
                  <a:gd name="connsiteX38" fmla="*/ 1927860 w 3196590"/>
                  <a:gd name="connsiteY38" fmla="*/ 1257300 h 2225040"/>
                  <a:gd name="connsiteX39" fmla="*/ 1939290 w 3196590"/>
                  <a:gd name="connsiteY39" fmla="*/ 1440180 h 2225040"/>
                  <a:gd name="connsiteX40" fmla="*/ 2034540 w 3196590"/>
                  <a:gd name="connsiteY40" fmla="*/ 1634490 h 2225040"/>
                  <a:gd name="connsiteX41" fmla="*/ 2133600 w 3196590"/>
                  <a:gd name="connsiteY41" fmla="*/ 1790700 h 2225040"/>
                  <a:gd name="connsiteX42" fmla="*/ 2270760 w 3196590"/>
                  <a:gd name="connsiteY42" fmla="*/ 1916430 h 2225040"/>
                  <a:gd name="connsiteX43" fmla="*/ 2343150 w 3196590"/>
                  <a:gd name="connsiteY43" fmla="*/ 2068830 h 2225040"/>
                  <a:gd name="connsiteX44" fmla="*/ 2415540 w 3196590"/>
                  <a:gd name="connsiteY44" fmla="*/ 2141220 h 2225040"/>
                  <a:gd name="connsiteX45" fmla="*/ 2457450 w 3196590"/>
                  <a:gd name="connsiteY45" fmla="*/ 2225040 h 2225040"/>
                  <a:gd name="connsiteX46" fmla="*/ 2655570 w 3196590"/>
                  <a:gd name="connsiteY46" fmla="*/ 2221230 h 2225040"/>
                  <a:gd name="connsiteX47" fmla="*/ 2728786 w 3196590"/>
                  <a:gd name="connsiteY47" fmla="*/ 210312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41157 w 3196590"/>
                  <a:gd name="connsiteY50" fmla="*/ 1776957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771042 w 3196590"/>
                  <a:gd name="connsiteY56" fmla="*/ 516672 h 2225040"/>
                  <a:gd name="connsiteX57" fmla="*/ 2903220 w 3196590"/>
                  <a:gd name="connsiteY57" fmla="*/ 655320 h 2225040"/>
                  <a:gd name="connsiteX58" fmla="*/ 2823210 w 3196590"/>
                  <a:gd name="connsiteY58" fmla="*/ 483870 h 2225040"/>
                  <a:gd name="connsiteX59" fmla="*/ 2747010 w 3196590"/>
                  <a:gd name="connsiteY59" fmla="*/ 320040 h 2225040"/>
                  <a:gd name="connsiteX60" fmla="*/ 2669382 w 3196590"/>
                  <a:gd name="connsiteY60" fmla="*/ 182403 h 2225040"/>
                  <a:gd name="connsiteX0" fmla="*/ 2669382 w 3196590"/>
                  <a:gd name="connsiteY0" fmla="*/ 182403 h 2225040"/>
                  <a:gd name="connsiteX1" fmla="*/ 2796540 w 3196590"/>
                  <a:gd name="connsiteY1" fmla="*/ 232410 h 2225040"/>
                  <a:gd name="connsiteX2" fmla="*/ 3196590 w 3196590"/>
                  <a:gd name="connsiteY2" fmla="*/ 247650 h 2225040"/>
                  <a:gd name="connsiteX3" fmla="*/ 3196590 w 3196590"/>
                  <a:gd name="connsiteY3" fmla="*/ 2225040 h 2225040"/>
                  <a:gd name="connsiteX4" fmla="*/ 571500 w 3196590"/>
                  <a:gd name="connsiteY4" fmla="*/ 2217420 h 2225040"/>
                  <a:gd name="connsiteX5" fmla="*/ 510540 w 3196590"/>
                  <a:gd name="connsiteY5" fmla="*/ 2065020 h 2225040"/>
                  <a:gd name="connsiteX6" fmla="*/ 495300 w 3196590"/>
                  <a:gd name="connsiteY6" fmla="*/ 1661160 h 2225040"/>
                  <a:gd name="connsiteX7" fmla="*/ 491490 w 3196590"/>
                  <a:gd name="connsiteY7" fmla="*/ 1573530 h 2225040"/>
                  <a:gd name="connsiteX8" fmla="*/ 579120 w 3196590"/>
                  <a:gd name="connsiteY8" fmla="*/ 1116330 h 2225040"/>
                  <a:gd name="connsiteX9" fmla="*/ 72390 w 3196590"/>
                  <a:gd name="connsiteY9" fmla="*/ 388620 h 2225040"/>
                  <a:gd name="connsiteX10" fmla="*/ 0 w 3196590"/>
                  <a:gd name="connsiteY10" fmla="*/ 87630 h 2225040"/>
                  <a:gd name="connsiteX11" fmla="*/ 83820 w 3196590"/>
                  <a:gd name="connsiteY11" fmla="*/ 7620 h 2225040"/>
                  <a:gd name="connsiteX12" fmla="*/ 441960 w 3196590"/>
                  <a:gd name="connsiteY12" fmla="*/ 0 h 2225040"/>
                  <a:gd name="connsiteX13" fmla="*/ 521970 w 3196590"/>
                  <a:gd name="connsiteY13" fmla="*/ 7620 h 2225040"/>
                  <a:gd name="connsiteX14" fmla="*/ 617220 w 3196590"/>
                  <a:gd name="connsiteY14" fmla="*/ 26670 h 2225040"/>
                  <a:gd name="connsiteX15" fmla="*/ 803910 w 3196590"/>
                  <a:gd name="connsiteY15" fmla="*/ 7620 h 2225040"/>
                  <a:gd name="connsiteX16" fmla="*/ 948690 w 3196590"/>
                  <a:gd name="connsiteY16" fmla="*/ 41910 h 2225040"/>
                  <a:gd name="connsiteX17" fmla="*/ 994410 w 3196590"/>
                  <a:gd name="connsiteY17" fmla="*/ 64770 h 2225040"/>
                  <a:gd name="connsiteX18" fmla="*/ 1280160 w 3196590"/>
                  <a:gd name="connsiteY18" fmla="*/ 392430 h 2225040"/>
                  <a:gd name="connsiteX19" fmla="*/ 1485900 w 3196590"/>
                  <a:gd name="connsiteY19" fmla="*/ 685800 h 2225040"/>
                  <a:gd name="connsiteX20" fmla="*/ 1512570 w 3196590"/>
                  <a:gd name="connsiteY20" fmla="*/ 769620 h 2225040"/>
                  <a:gd name="connsiteX21" fmla="*/ 1516380 w 3196590"/>
                  <a:gd name="connsiteY21" fmla="*/ 933450 h 2225040"/>
                  <a:gd name="connsiteX22" fmla="*/ 1592580 w 3196590"/>
                  <a:gd name="connsiteY22" fmla="*/ 849630 h 2225040"/>
                  <a:gd name="connsiteX23" fmla="*/ 1561672 w 3196590"/>
                  <a:gd name="connsiteY23" fmla="*/ 662563 h 2225040"/>
                  <a:gd name="connsiteX24" fmla="*/ 1533434 w 3196590"/>
                  <a:gd name="connsiteY24" fmla="*/ 531122 h 2225040"/>
                  <a:gd name="connsiteX25" fmla="*/ 1589835 w 3196590"/>
                  <a:gd name="connsiteY25" fmla="*/ 637607 h 2225040"/>
                  <a:gd name="connsiteX26" fmla="*/ 1622969 w 3196590"/>
                  <a:gd name="connsiteY26" fmla="*/ 725780 h 2225040"/>
                  <a:gd name="connsiteX27" fmla="*/ 1653540 w 3196590"/>
                  <a:gd name="connsiteY27" fmla="*/ 902970 h 2225040"/>
                  <a:gd name="connsiteX28" fmla="*/ 1657350 w 3196590"/>
                  <a:gd name="connsiteY28" fmla="*/ 1112520 h 2225040"/>
                  <a:gd name="connsiteX29" fmla="*/ 1638300 w 3196590"/>
                  <a:gd name="connsiteY29" fmla="*/ 1238250 h 2225040"/>
                  <a:gd name="connsiteX30" fmla="*/ 1657350 w 3196590"/>
                  <a:gd name="connsiteY30" fmla="*/ 1417320 h 2225040"/>
                  <a:gd name="connsiteX31" fmla="*/ 1783080 w 3196590"/>
                  <a:gd name="connsiteY31" fmla="*/ 1367790 h 2225040"/>
                  <a:gd name="connsiteX32" fmla="*/ 1805940 w 3196590"/>
                  <a:gd name="connsiteY32" fmla="*/ 1325880 h 2225040"/>
                  <a:gd name="connsiteX33" fmla="*/ 1833366 w 3196590"/>
                  <a:gd name="connsiteY33" fmla="*/ 1201279 h 2225040"/>
                  <a:gd name="connsiteX34" fmla="*/ 1833366 w 3196590"/>
                  <a:gd name="connsiteY34" fmla="*/ 1204028 h 2225040"/>
                  <a:gd name="connsiteX35" fmla="*/ 1790197 w 3196590"/>
                  <a:gd name="connsiteY35" fmla="*/ 907004 h 2225040"/>
                  <a:gd name="connsiteX36" fmla="*/ 1871470 w 3196590"/>
                  <a:gd name="connsiteY36" fmla="*/ 1113326 h 2225040"/>
                  <a:gd name="connsiteX37" fmla="*/ 1901290 w 3196590"/>
                  <a:gd name="connsiteY37" fmla="*/ 1017127 h 2225040"/>
                  <a:gd name="connsiteX38" fmla="*/ 1927860 w 3196590"/>
                  <a:gd name="connsiteY38" fmla="*/ 1257300 h 2225040"/>
                  <a:gd name="connsiteX39" fmla="*/ 1939290 w 3196590"/>
                  <a:gd name="connsiteY39" fmla="*/ 1440180 h 2225040"/>
                  <a:gd name="connsiteX40" fmla="*/ 2034540 w 3196590"/>
                  <a:gd name="connsiteY40" fmla="*/ 1634490 h 2225040"/>
                  <a:gd name="connsiteX41" fmla="*/ 2133600 w 3196590"/>
                  <a:gd name="connsiteY41" fmla="*/ 1790700 h 2225040"/>
                  <a:gd name="connsiteX42" fmla="*/ 2270760 w 3196590"/>
                  <a:gd name="connsiteY42" fmla="*/ 1916430 h 2225040"/>
                  <a:gd name="connsiteX43" fmla="*/ 2343150 w 3196590"/>
                  <a:gd name="connsiteY43" fmla="*/ 2068830 h 2225040"/>
                  <a:gd name="connsiteX44" fmla="*/ 2415540 w 3196590"/>
                  <a:gd name="connsiteY44" fmla="*/ 2141220 h 2225040"/>
                  <a:gd name="connsiteX45" fmla="*/ 2457450 w 3196590"/>
                  <a:gd name="connsiteY45" fmla="*/ 2225040 h 2225040"/>
                  <a:gd name="connsiteX46" fmla="*/ 2655570 w 3196590"/>
                  <a:gd name="connsiteY46" fmla="*/ 2221230 h 2225040"/>
                  <a:gd name="connsiteX47" fmla="*/ 2728786 w 3196590"/>
                  <a:gd name="connsiteY47" fmla="*/ 2103120 h 2225040"/>
                  <a:gd name="connsiteX48" fmla="*/ 2834640 w 3196590"/>
                  <a:gd name="connsiteY48" fmla="*/ 1962150 h 2225040"/>
                  <a:gd name="connsiteX49" fmla="*/ 2887980 w 3196590"/>
                  <a:gd name="connsiteY49" fmla="*/ 1855470 h 2225040"/>
                  <a:gd name="connsiteX50" fmla="*/ 2941157 w 3196590"/>
                  <a:gd name="connsiteY50" fmla="*/ 1776957 h 2225040"/>
                  <a:gd name="connsiteX51" fmla="*/ 3017520 w 3196590"/>
                  <a:gd name="connsiteY51" fmla="*/ 1664970 h 2225040"/>
                  <a:gd name="connsiteX52" fmla="*/ 3082290 w 3196590"/>
                  <a:gd name="connsiteY52" fmla="*/ 1535430 h 2225040"/>
                  <a:gd name="connsiteX53" fmla="*/ 3078480 w 3196590"/>
                  <a:gd name="connsiteY53" fmla="*/ 1360170 h 2225040"/>
                  <a:gd name="connsiteX54" fmla="*/ 3048000 w 3196590"/>
                  <a:gd name="connsiteY54" fmla="*/ 1139190 h 2225040"/>
                  <a:gd name="connsiteX55" fmla="*/ 2987040 w 3196590"/>
                  <a:gd name="connsiteY55" fmla="*/ 922020 h 2225040"/>
                  <a:gd name="connsiteX56" fmla="*/ 2771042 w 3196590"/>
                  <a:gd name="connsiteY56" fmla="*/ 516672 h 2225040"/>
                  <a:gd name="connsiteX57" fmla="*/ 2903220 w 3196590"/>
                  <a:gd name="connsiteY57" fmla="*/ 655320 h 2225040"/>
                  <a:gd name="connsiteX58" fmla="*/ 2823210 w 3196590"/>
                  <a:gd name="connsiteY58" fmla="*/ 483870 h 2225040"/>
                  <a:gd name="connsiteX59" fmla="*/ 2747010 w 3196590"/>
                  <a:gd name="connsiteY59" fmla="*/ 320040 h 2225040"/>
                  <a:gd name="connsiteX60" fmla="*/ 2669382 w 3196590"/>
                  <a:gd name="connsiteY60" fmla="*/ 182403 h 2225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3196590" h="2225040">
                    <a:moveTo>
                      <a:pt x="2669382" y="182403"/>
                    </a:moveTo>
                    <a:cubicBezTo>
                      <a:pt x="2753202" y="190023"/>
                      <a:pt x="2712720" y="224790"/>
                      <a:pt x="2796540" y="232410"/>
                    </a:cubicBezTo>
                    <a:lnTo>
                      <a:pt x="3196590" y="247650"/>
                    </a:lnTo>
                    <a:lnTo>
                      <a:pt x="3196590" y="2225040"/>
                    </a:lnTo>
                    <a:lnTo>
                      <a:pt x="571500" y="2217420"/>
                    </a:lnTo>
                    <a:lnTo>
                      <a:pt x="510540" y="2065020"/>
                    </a:lnTo>
                    <a:lnTo>
                      <a:pt x="495300" y="1661160"/>
                    </a:lnTo>
                    <a:cubicBezTo>
                      <a:pt x="490814" y="1593873"/>
                      <a:pt x="491490" y="1623102"/>
                      <a:pt x="491490" y="1573530"/>
                    </a:cubicBezTo>
                    <a:lnTo>
                      <a:pt x="579120" y="1116330"/>
                    </a:lnTo>
                    <a:lnTo>
                      <a:pt x="72390" y="388620"/>
                    </a:lnTo>
                    <a:lnTo>
                      <a:pt x="0" y="87630"/>
                    </a:lnTo>
                    <a:lnTo>
                      <a:pt x="83820" y="7620"/>
                    </a:lnTo>
                    <a:lnTo>
                      <a:pt x="441960" y="0"/>
                    </a:lnTo>
                    <a:lnTo>
                      <a:pt x="521970" y="7620"/>
                    </a:lnTo>
                    <a:lnTo>
                      <a:pt x="617220" y="26670"/>
                    </a:lnTo>
                    <a:lnTo>
                      <a:pt x="803910" y="7620"/>
                    </a:lnTo>
                    <a:lnTo>
                      <a:pt x="948690" y="41910"/>
                    </a:lnTo>
                    <a:lnTo>
                      <a:pt x="994410" y="64770"/>
                    </a:lnTo>
                    <a:cubicBezTo>
                      <a:pt x="1049655" y="123190"/>
                      <a:pt x="1198245" y="288925"/>
                      <a:pt x="1280160" y="392430"/>
                    </a:cubicBezTo>
                    <a:cubicBezTo>
                      <a:pt x="1362075" y="495935"/>
                      <a:pt x="1447165" y="622935"/>
                      <a:pt x="1485900" y="685800"/>
                    </a:cubicBezTo>
                    <a:cubicBezTo>
                      <a:pt x="1524635" y="748665"/>
                      <a:pt x="1507490" y="728345"/>
                      <a:pt x="1512570" y="769620"/>
                    </a:cubicBezTo>
                    <a:cubicBezTo>
                      <a:pt x="1517650" y="810895"/>
                      <a:pt x="1503045" y="920115"/>
                      <a:pt x="1516380" y="933450"/>
                    </a:cubicBezTo>
                    <a:cubicBezTo>
                      <a:pt x="1529715" y="946785"/>
                      <a:pt x="1585031" y="894778"/>
                      <a:pt x="1592580" y="849630"/>
                    </a:cubicBezTo>
                    <a:cubicBezTo>
                      <a:pt x="1600129" y="804482"/>
                      <a:pt x="1563522" y="702363"/>
                      <a:pt x="1561672" y="662563"/>
                    </a:cubicBezTo>
                    <a:cubicBezTo>
                      <a:pt x="1559822" y="622763"/>
                      <a:pt x="1529845" y="533907"/>
                      <a:pt x="1533434" y="531122"/>
                    </a:cubicBezTo>
                    <a:cubicBezTo>
                      <a:pt x="1550025" y="569366"/>
                      <a:pt x="1573244" y="599363"/>
                      <a:pt x="1589835" y="637607"/>
                    </a:cubicBezTo>
                    <a:lnTo>
                      <a:pt x="1622969" y="725780"/>
                    </a:lnTo>
                    <a:lnTo>
                      <a:pt x="1653540" y="902970"/>
                    </a:lnTo>
                    <a:lnTo>
                      <a:pt x="1657350" y="1112520"/>
                    </a:lnTo>
                    <a:lnTo>
                      <a:pt x="1638300" y="1238250"/>
                    </a:lnTo>
                    <a:cubicBezTo>
                      <a:pt x="1638300" y="1289050"/>
                      <a:pt x="1633220" y="1395730"/>
                      <a:pt x="1657350" y="1417320"/>
                    </a:cubicBezTo>
                    <a:cubicBezTo>
                      <a:pt x="1681480" y="1438910"/>
                      <a:pt x="1758315" y="1383030"/>
                      <a:pt x="1783080" y="1367790"/>
                    </a:cubicBezTo>
                    <a:lnTo>
                      <a:pt x="1805940" y="1325880"/>
                    </a:lnTo>
                    <a:lnTo>
                      <a:pt x="1833366" y="1201279"/>
                    </a:lnTo>
                    <a:lnTo>
                      <a:pt x="1833366" y="1204028"/>
                    </a:lnTo>
                    <a:cubicBezTo>
                      <a:pt x="1831417" y="1171015"/>
                      <a:pt x="1783846" y="922121"/>
                      <a:pt x="1790197" y="907004"/>
                    </a:cubicBezTo>
                    <a:cubicBezTo>
                      <a:pt x="1796548" y="891887"/>
                      <a:pt x="1852955" y="1094972"/>
                      <a:pt x="1871470" y="1113326"/>
                    </a:cubicBezTo>
                    <a:cubicBezTo>
                      <a:pt x="1889985" y="1131680"/>
                      <a:pt x="1891892" y="993131"/>
                      <a:pt x="1901290" y="1017127"/>
                    </a:cubicBezTo>
                    <a:cubicBezTo>
                      <a:pt x="1910688" y="1041123"/>
                      <a:pt x="1921527" y="1186791"/>
                      <a:pt x="1927860" y="1257300"/>
                    </a:cubicBezTo>
                    <a:lnTo>
                      <a:pt x="1939290" y="1440180"/>
                    </a:lnTo>
                    <a:cubicBezTo>
                      <a:pt x="1957070" y="1503045"/>
                      <a:pt x="2001520" y="1582420"/>
                      <a:pt x="2034540" y="1634490"/>
                    </a:cubicBezTo>
                    <a:lnTo>
                      <a:pt x="2133600" y="1790700"/>
                    </a:lnTo>
                    <a:cubicBezTo>
                      <a:pt x="2172970" y="1837690"/>
                      <a:pt x="2246630" y="1865630"/>
                      <a:pt x="2270760" y="1916430"/>
                    </a:cubicBezTo>
                    <a:lnTo>
                      <a:pt x="2343150" y="2068830"/>
                    </a:lnTo>
                    <a:cubicBezTo>
                      <a:pt x="2367280" y="2106295"/>
                      <a:pt x="2401570" y="2113280"/>
                      <a:pt x="2415540" y="2141220"/>
                    </a:cubicBezTo>
                    <a:lnTo>
                      <a:pt x="2457450" y="2225040"/>
                    </a:lnTo>
                    <a:lnTo>
                      <a:pt x="2655570" y="2221230"/>
                    </a:lnTo>
                    <a:lnTo>
                      <a:pt x="2728786" y="2103120"/>
                    </a:lnTo>
                    <a:cubicBezTo>
                      <a:pt x="2758631" y="2059940"/>
                      <a:pt x="2808108" y="2003425"/>
                      <a:pt x="2834640" y="1962150"/>
                    </a:cubicBezTo>
                    <a:lnTo>
                      <a:pt x="2887980" y="1855470"/>
                    </a:lnTo>
                    <a:cubicBezTo>
                      <a:pt x="2905733" y="1824605"/>
                      <a:pt x="2919567" y="1808707"/>
                      <a:pt x="2941157" y="1776957"/>
                    </a:cubicBezTo>
                    <a:cubicBezTo>
                      <a:pt x="2962747" y="1745207"/>
                      <a:pt x="2993998" y="1705224"/>
                      <a:pt x="3017520" y="1664970"/>
                    </a:cubicBezTo>
                    <a:lnTo>
                      <a:pt x="3082290" y="1535430"/>
                    </a:lnTo>
                    <a:lnTo>
                      <a:pt x="3078480" y="1360170"/>
                    </a:lnTo>
                    <a:lnTo>
                      <a:pt x="3048000" y="1139190"/>
                    </a:lnTo>
                    <a:lnTo>
                      <a:pt x="2987040" y="922020"/>
                    </a:lnTo>
                    <a:cubicBezTo>
                      <a:pt x="2940880" y="818267"/>
                      <a:pt x="2785012" y="561122"/>
                      <a:pt x="2771042" y="516672"/>
                    </a:cubicBezTo>
                    <a:cubicBezTo>
                      <a:pt x="2757072" y="472222"/>
                      <a:pt x="2929890" y="712470"/>
                      <a:pt x="2903220" y="655320"/>
                    </a:cubicBezTo>
                    <a:lnTo>
                      <a:pt x="2823210" y="483870"/>
                    </a:lnTo>
                    <a:lnTo>
                      <a:pt x="2747010" y="320040"/>
                    </a:lnTo>
                    <a:lnTo>
                      <a:pt x="2669382" y="182403"/>
                    </a:lnTo>
                    <a:close/>
                  </a:path>
                </a:pathLst>
              </a:custGeom>
              <a:solidFill>
                <a:srgbClr val="FDCCCC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F6B4B74E-C8CD-4230-A887-4542A6221D55}"/>
                  </a:ext>
                </a:extLst>
              </p:cNvPr>
              <p:cNvSpPr/>
              <p:nvPr/>
            </p:nvSpPr>
            <p:spPr>
              <a:xfrm>
                <a:off x="1050345" y="2775381"/>
                <a:ext cx="4350387" cy="1944004"/>
              </a:xfrm>
              <a:custGeom>
                <a:avLst/>
                <a:gdLst>
                  <a:gd name="connsiteX0" fmla="*/ 996950 w 2892425"/>
                  <a:gd name="connsiteY0" fmla="*/ 19050 h 2241550"/>
                  <a:gd name="connsiteX1" fmla="*/ 0 w 2892425"/>
                  <a:gd name="connsiteY1" fmla="*/ 122555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17800 w 2892425"/>
                  <a:gd name="connsiteY45" fmla="*/ 923925 h 2241550"/>
                  <a:gd name="connsiteX46" fmla="*/ 2635250 w 2892425"/>
                  <a:gd name="connsiteY46" fmla="*/ 828675 h 2241550"/>
                  <a:gd name="connsiteX47" fmla="*/ 2527300 w 2892425"/>
                  <a:gd name="connsiteY47" fmla="*/ 755650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400300 w 2892425"/>
                  <a:gd name="connsiteY50" fmla="*/ 612775 h 2241550"/>
                  <a:gd name="connsiteX51" fmla="*/ 2527300 w 2892425"/>
                  <a:gd name="connsiteY51" fmla="*/ 704850 h 2241550"/>
                  <a:gd name="connsiteX52" fmla="*/ 2635250 w 2892425"/>
                  <a:gd name="connsiteY52" fmla="*/ 762000 h 2241550"/>
                  <a:gd name="connsiteX53" fmla="*/ 2444750 w 2892425"/>
                  <a:gd name="connsiteY53" fmla="*/ 485775 h 2241550"/>
                  <a:gd name="connsiteX54" fmla="*/ 2343150 w 2892425"/>
                  <a:gd name="connsiteY54" fmla="*/ 336550 h 2241550"/>
                  <a:gd name="connsiteX55" fmla="*/ 2247900 w 2892425"/>
                  <a:gd name="connsiteY55" fmla="*/ 215900 h 2241550"/>
                  <a:gd name="connsiteX56" fmla="*/ 2111375 w 2892425"/>
                  <a:gd name="connsiteY56" fmla="*/ 111125 h 2241550"/>
                  <a:gd name="connsiteX57" fmla="*/ 2041525 w 2892425"/>
                  <a:gd name="connsiteY57" fmla="*/ 98425 h 2241550"/>
                  <a:gd name="connsiteX58" fmla="*/ 1917700 w 2892425"/>
                  <a:gd name="connsiteY58" fmla="*/ 114300 h 2241550"/>
                  <a:gd name="connsiteX59" fmla="*/ 1774825 w 2892425"/>
                  <a:gd name="connsiteY59" fmla="*/ 69850 h 2241550"/>
                  <a:gd name="connsiteX60" fmla="*/ 1555750 w 2892425"/>
                  <a:gd name="connsiteY60" fmla="*/ 38100 h 2241550"/>
                  <a:gd name="connsiteX61" fmla="*/ 1381125 w 2892425"/>
                  <a:gd name="connsiteY61" fmla="*/ 44450 h 2241550"/>
                  <a:gd name="connsiteX62" fmla="*/ 1282700 w 2892425"/>
                  <a:gd name="connsiteY62" fmla="*/ 6350 h 2241550"/>
                  <a:gd name="connsiteX63" fmla="*/ 1117600 w 2892425"/>
                  <a:gd name="connsiteY63" fmla="*/ 0 h 2241550"/>
                  <a:gd name="connsiteX64" fmla="*/ 996950 w 2892425"/>
                  <a:gd name="connsiteY64" fmla="*/ 19050 h 2241550"/>
                  <a:gd name="connsiteX0" fmla="*/ 1006475 w 2901950"/>
                  <a:gd name="connsiteY0" fmla="*/ 19050 h 2241550"/>
                  <a:gd name="connsiteX1" fmla="*/ 0 w 2901950"/>
                  <a:gd name="connsiteY1" fmla="*/ 1211263 h 2241550"/>
                  <a:gd name="connsiteX2" fmla="*/ 222250 w 2901950"/>
                  <a:gd name="connsiteY2" fmla="*/ 1438275 h 2241550"/>
                  <a:gd name="connsiteX3" fmla="*/ 390525 w 2901950"/>
                  <a:gd name="connsiteY3" fmla="*/ 1577975 h 2241550"/>
                  <a:gd name="connsiteX4" fmla="*/ 361950 w 2901950"/>
                  <a:gd name="connsiteY4" fmla="*/ 1485900 h 2241550"/>
                  <a:gd name="connsiteX5" fmla="*/ 352425 w 2901950"/>
                  <a:gd name="connsiteY5" fmla="*/ 1460500 h 2241550"/>
                  <a:gd name="connsiteX6" fmla="*/ 349250 w 2901950"/>
                  <a:gd name="connsiteY6" fmla="*/ 1450975 h 2241550"/>
                  <a:gd name="connsiteX7" fmla="*/ 349250 w 2901950"/>
                  <a:gd name="connsiteY7" fmla="*/ 1441450 h 2241550"/>
                  <a:gd name="connsiteX8" fmla="*/ 336550 w 2901950"/>
                  <a:gd name="connsiteY8" fmla="*/ 1390650 h 2241550"/>
                  <a:gd name="connsiteX9" fmla="*/ 422275 w 2901950"/>
                  <a:gd name="connsiteY9" fmla="*/ 1450975 h 2241550"/>
                  <a:gd name="connsiteX10" fmla="*/ 469900 w 2901950"/>
                  <a:gd name="connsiteY10" fmla="*/ 1517650 h 2241550"/>
                  <a:gd name="connsiteX11" fmla="*/ 492125 w 2901950"/>
                  <a:gd name="connsiteY11" fmla="*/ 1603375 h 2241550"/>
                  <a:gd name="connsiteX12" fmla="*/ 555625 w 2901950"/>
                  <a:gd name="connsiteY12" fmla="*/ 1695450 h 2241550"/>
                  <a:gd name="connsiteX13" fmla="*/ 720725 w 2901950"/>
                  <a:gd name="connsiteY13" fmla="*/ 1854200 h 2241550"/>
                  <a:gd name="connsiteX14" fmla="*/ 869950 w 2901950"/>
                  <a:gd name="connsiteY14" fmla="*/ 1978025 h 2241550"/>
                  <a:gd name="connsiteX15" fmla="*/ 1050925 w 2901950"/>
                  <a:gd name="connsiteY15" fmla="*/ 2063750 h 2241550"/>
                  <a:gd name="connsiteX16" fmla="*/ 1241425 w 2901950"/>
                  <a:gd name="connsiteY16" fmla="*/ 2149475 h 2241550"/>
                  <a:gd name="connsiteX17" fmla="*/ 1244600 w 2901950"/>
                  <a:gd name="connsiteY17" fmla="*/ 2108200 h 2241550"/>
                  <a:gd name="connsiteX18" fmla="*/ 1441450 w 2901950"/>
                  <a:gd name="connsiteY18" fmla="*/ 2174875 h 2241550"/>
                  <a:gd name="connsiteX19" fmla="*/ 1644650 w 2901950"/>
                  <a:gd name="connsiteY19" fmla="*/ 2216150 h 2241550"/>
                  <a:gd name="connsiteX20" fmla="*/ 1790700 w 2901950"/>
                  <a:gd name="connsiteY20" fmla="*/ 2216150 h 2241550"/>
                  <a:gd name="connsiteX21" fmla="*/ 1793875 w 2901950"/>
                  <a:gd name="connsiteY21" fmla="*/ 2143125 h 2241550"/>
                  <a:gd name="connsiteX22" fmla="*/ 2089150 w 2901950"/>
                  <a:gd name="connsiteY22" fmla="*/ 2216150 h 2241550"/>
                  <a:gd name="connsiteX23" fmla="*/ 2165350 w 2901950"/>
                  <a:gd name="connsiteY23" fmla="*/ 2238375 h 2241550"/>
                  <a:gd name="connsiteX24" fmla="*/ 2400300 w 2901950"/>
                  <a:gd name="connsiteY24" fmla="*/ 2238375 h 2241550"/>
                  <a:gd name="connsiteX25" fmla="*/ 2527300 w 2901950"/>
                  <a:gd name="connsiteY25" fmla="*/ 2232025 h 2241550"/>
                  <a:gd name="connsiteX26" fmla="*/ 2632075 w 2901950"/>
                  <a:gd name="connsiteY26" fmla="*/ 2241550 h 2241550"/>
                  <a:gd name="connsiteX27" fmla="*/ 2692400 w 2901950"/>
                  <a:gd name="connsiteY27" fmla="*/ 2181225 h 2241550"/>
                  <a:gd name="connsiteX28" fmla="*/ 2625725 w 2901950"/>
                  <a:gd name="connsiteY28" fmla="*/ 2038350 h 2241550"/>
                  <a:gd name="connsiteX29" fmla="*/ 2632075 w 2901950"/>
                  <a:gd name="connsiteY29" fmla="*/ 2009775 h 2241550"/>
                  <a:gd name="connsiteX30" fmla="*/ 2635250 w 2901950"/>
                  <a:gd name="connsiteY30" fmla="*/ 1924050 h 2241550"/>
                  <a:gd name="connsiteX31" fmla="*/ 2673350 w 2901950"/>
                  <a:gd name="connsiteY31" fmla="*/ 1838325 h 2241550"/>
                  <a:gd name="connsiteX32" fmla="*/ 2679700 w 2901950"/>
                  <a:gd name="connsiteY32" fmla="*/ 1809750 h 2241550"/>
                  <a:gd name="connsiteX33" fmla="*/ 2682875 w 2901950"/>
                  <a:gd name="connsiteY33" fmla="*/ 1797050 h 2241550"/>
                  <a:gd name="connsiteX34" fmla="*/ 2698750 w 2901950"/>
                  <a:gd name="connsiteY34" fmla="*/ 1720850 h 2241550"/>
                  <a:gd name="connsiteX35" fmla="*/ 2695575 w 2901950"/>
                  <a:gd name="connsiteY35" fmla="*/ 1676400 h 2241550"/>
                  <a:gd name="connsiteX36" fmla="*/ 2689225 w 2901950"/>
                  <a:gd name="connsiteY36" fmla="*/ 1663700 h 2241550"/>
                  <a:gd name="connsiteX37" fmla="*/ 2686050 w 2901950"/>
                  <a:gd name="connsiteY37" fmla="*/ 1647825 h 2241550"/>
                  <a:gd name="connsiteX38" fmla="*/ 2654300 w 2901950"/>
                  <a:gd name="connsiteY38" fmla="*/ 1581150 h 2241550"/>
                  <a:gd name="connsiteX39" fmla="*/ 2657475 w 2901950"/>
                  <a:gd name="connsiteY39" fmla="*/ 1504950 h 2241550"/>
                  <a:gd name="connsiteX40" fmla="*/ 2797175 w 2901950"/>
                  <a:gd name="connsiteY40" fmla="*/ 1600200 h 2241550"/>
                  <a:gd name="connsiteX41" fmla="*/ 2860675 w 2901950"/>
                  <a:gd name="connsiteY41" fmla="*/ 1631950 h 2241550"/>
                  <a:gd name="connsiteX42" fmla="*/ 2901950 w 2901950"/>
                  <a:gd name="connsiteY42" fmla="*/ 1501775 h 2241550"/>
                  <a:gd name="connsiteX43" fmla="*/ 2851150 w 2901950"/>
                  <a:gd name="connsiteY43" fmla="*/ 1304925 h 2241550"/>
                  <a:gd name="connsiteX44" fmla="*/ 2787650 w 2901950"/>
                  <a:gd name="connsiteY44" fmla="*/ 1104900 h 2241550"/>
                  <a:gd name="connsiteX45" fmla="*/ 2727325 w 2901950"/>
                  <a:gd name="connsiteY45" fmla="*/ 923925 h 2241550"/>
                  <a:gd name="connsiteX46" fmla="*/ 2644775 w 2901950"/>
                  <a:gd name="connsiteY46" fmla="*/ 828675 h 2241550"/>
                  <a:gd name="connsiteX47" fmla="*/ 2536825 w 2901950"/>
                  <a:gd name="connsiteY47" fmla="*/ 755650 h 2241550"/>
                  <a:gd name="connsiteX48" fmla="*/ 2390775 w 2901950"/>
                  <a:gd name="connsiteY48" fmla="*/ 654050 h 2241550"/>
                  <a:gd name="connsiteX49" fmla="*/ 2330450 w 2901950"/>
                  <a:gd name="connsiteY49" fmla="*/ 593725 h 2241550"/>
                  <a:gd name="connsiteX50" fmla="*/ 2409825 w 2901950"/>
                  <a:gd name="connsiteY50" fmla="*/ 612775 h 2241550"/>
                  <a:gd name="connsiteX51" fmla="*/ 2536825 w 2901950"/>
                  <a:gd name="connsiteY51" fmla="*/ 704850 h 2241550"/>
                  <a:gd name="connsiteX52" fmla="*/ 2644775 w 2901950"/>
                  <a:gd name="connsiteY52" fmla="*/ 762000 h 2241550"/>
                  <a:gd name="connsiteX53" fmla="*/ 2454275 w 2901950"/>
                  <a:gd name="connsiteY53" fmla="*/ 485775 h 2241550"/>
                  <a:gd name="connsiteX54" fmla="*/ 2352675 w 2901950"/>
                  <a:gd name="connsiteY54" fmla="*/ 336550 h 2241550"/>
                  <a:gd name="connsiteX55" fmla="*/ 2257425 w 2901950"/>
                  <a:gd name="connsiteY55" fmla="*/ 215900 h 2241550"/>
                  <a:gd name="connsiteX56" fmla="*/ 2120900 w 2901950"/>
                  <a:gd name="connsiteY56" fmla="*/ 111125 h 2241550"/>
                  <a:gd name="connsiteX57" fmla="*/ 2051050 w 2901950"/>
                  <a:gd name="connsiteY57" fmla="*/ 98425 h 2241550"/>
                  <a:gd name="connsiteX58" fmla="*/ 1927225 w 2901950"/>
                  <a:gd name="connsiteY58" fmla="*/ 114300 h 2241550"/>
                  <a:gd name="connsiteX59" fmla="*/ 1784350 w 2901950"/>
                  <a:gd name="connsiteY59" fmla="*/ 69850 h 2241550"/>
                  <a:gd name="connsiteX60" fmla="*/ 1565275 w 2901950"/>
                  <a:gd name="connsiteY60" fmla="*/ 38100 h 2241550"/>
                  <a:gd name="connsiteX61" fmla="*/ 1390650 w 2901950"/>
                  <a:gd name="connsiteY61" fmla="*/ 44450 h 2241550"/>
                  <a:gd name="connsiteX62" fmla="*/ 1292225 w 2901950"/>
                  <a:gd name="connsiteY62" fmla="*/ 6350 h 2241550"/>
                  <a:gd name="connsiteX63" fmla="*/ 1127125 w 2901950"/>
                  <a:gd name="connsiteY63" fmla="*/ 0 h 2241550"/>
                  <a:gd name="connsiteX64" fmla="*/ 1006475 w 2901950"/>
                  <a:gd name="connsiteY64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17800 w 2892425"/>
                  <a:gd name="connsiteY45" fmla="*/ 923925 h 2241550"/>
                  <a:gd name="connsiteX46" fmla="*/ 2635250 w 2892425"/>
                  <a:gd name="connsiteY46" fmla="*/ 828675 h 2241550"/>
                  <a:gd name="connsiteX47" fmla="*/ 2527300 w 2892425"/>
                  <a:gd name="connsiteY47" fmla="*/ 755650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400300 w 2892425"/>
                  <a:gd name="connsiteY50" fmla="*/ 612775 h 2241550"/>
                  <a:gd name="connsiteX51" fmla="*/ 2527300 w 2892425"/>
                  <a:gd name="connsiteY51" fmla="*/ 704850 h 2241550"/>
                  <a:gd name="connsiteX52" fmla="*/ 2635250 w 2892425"/>
                  <a:gd name="connsiteY52" fmla="*/ 762000 h 2241550"/>
                  <a:gd name="connsiteX53" fmla="*/ 2444750 w 2892425"/>
                  <a:gd name="connsiteY53" fmla="*/ 485775 h 2241550"/>
                  <a:gd name="connsiteX54" fmla="*/ 2343150 w 2892425"/>
                  <a:gd name="connsiteY54" fmla="*/ 336550 h 2241550"/>
                  <a:gd name="connsiteX55" fmla="*/ 2247900 w 2892425"/>
                  <a:gd name="connsiteY55" fmla="*/ 215900 h 2241550"/>
                  <a:gd name="connsiteX56" fmla="*/ 2111375 w 2892425"/>
                  <a:gd name="connsiteY56" fmla="*/ 111125 h 2241550"/>
                  <a:gd name="connsiteX57" fmla="*/ 2041525 w 2892425"/>
                  <a:gd name="connsiteY57" fmla="*/ 98425 h 2241550"/>
                  <a:gd name="connsiteX58" fmla="*/ 1917700 w 2892425"/>
                  <a:gd name="connsiteY58" fmla="*/ 114300 h 2241550"/>
                  <a:gd name="connsiteX59" fmla="*/ 1774825 w 2892425"/>
                  <a:gd name="connsiteY59" fmla="*/ 69850 h 2241550"/>
                  <a:gd name="connsiteX60" fmla="*/ 1555750 w 2892425"/>
                  <a:gd name="connsiteY60" fmla="*/ 38100 h 2241550"/>
                  <a:gd name="connsiteX61" fmla="*/ 1381125 w 2892425"/>
                  <a:gd name="connsiteY61" fmla="*/ 44450 h 2241550"/>
                  <a:gd name="connsiteX62" fmla="*/ 1282700 w 2892425"/>
                  <a:gd name="connsiteY62" fmla="*/ 6350 h 2241550"/>
                  <a:gd name="connsiteX63" fmla="*/ 1117600 w 2892425"/>
                  <a:gd name="connsiteY63" fmla="*/ 0 h 2241550"/>
                  <a:gd name="connsiteX64" fmla="*/ 996950 w 2892425"/>
                  <a:gd name="connsiteY64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17800 w 2892425"/>
                  <a:gd name="connsiteY45" fmla="*/ 923925 h 2241550"/>
                  <a:gd name="connsiteX46" fmla="*/ 2635250 w 2892425"/>
                  <a:gd name="connsiteY46" fmla="*/ 828675 h 2241550"/>
                  <a:gd name="connsiteX47" fmla="*/ 2527300 w 2892425"/>
                  <a:gd name="connsiteY47" fmla="*/ 755650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400300 w 2892425"/>
                  <a:gd name="connsiteY50" fmla="*/ 612775 h 2241550"/>
                  <a:gd name="connsiteX51" fmla="*/ 2527300 w 2892425"/>
                  <a:gd name="connsiteY51" fmla="*/ 704850 h 2241550"/>
                  <a:gd name="connsiteX52" fmla="*/ 2635250 w 2892425"/>
                  <a:gd name="connsiteY52" fmla="*/ 762000 h 2241550"/>
                  <a:gd name="connsiteX53" fmla="*/ 2444750 w 2892425"/>
                  <a:gd name="connsiteY53" fmla="*/ 485775 h 2241550"/>
                  <a:gd name="connsiteX54" fmla="*/ 2343150 w 2892425"/>
                  <a:gd name="connsiteY54" fmla="*/ 336550 h 2241550"/>
                  <a:gd name="connsiteX55" fmla="*/ 2247900 w 2892425"/>
                  <a:gd name="connsiteY55" fmla="*/ 215900 h 2241550"/>
                  <a:gd name="connsiteX56" fmla="*/ 2111375 w 2892425"/>
                  <a:gd name="connsiteY56" fmla="*/ 111125 h 2241550"/>
                  <a:gd name="connsiteX57" fmla="*/ 2041525 w 2892425"/>
                  <a:gd name="connsiteY57" fmla="*/ 98425 h 2241550"/>
                  <a:gd name="connsiteX58" fmla="*/ 1917700 w 2892425"/>
                  <a:gd name="connsiteY58" fmla="*/ 114300 h 2241550"/>
                  <a:gd name="connsiteX59" fmla="*/ 1774825 w 2892425"/>
                  <a:gd name="connsiteY59" fmla="*/ 69850 h 2241550"/>
                  <a:gd name="connsiteX60" fmla="*/ 1555750 w 2892425"/>
                  <a:gd name="connsiteY60" fmla="*/ 38100 h 2241550"/>
                  <a:gd name="connsiteX61" fmla="*/ 1381125 w 2892425"/>
                  <a:gd name="connsiteY61" fmla="*/ 44450 h 2241550"/>
                  <a:gd name="connsiteX62" fmla="*/ 1282700 w 2892425"/>
                  <a:gd name="connsiteY62" fmla="*/ 6350 h 2241550"/>
                  <a:gd name="connsiteX63" fmla="*/ 1117600 w 2892425"/>
                  <a:gd name="connsiteY63" fmla="*/ 0 h 2241550"/>
                  <a:gd name="connsiteX64" fmla="*/ 996950 w 2892425"/>
                  <a:gd name="connsiteY64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17800 w 2892425"/>
                  <a:gd name="connsiteY45" fmla="*/ 923925 h 2241550"/>
                  <a:gd name="connsiteX46" fmla="*/ 2635250 w 2892425"/>
                  <a:gd name="connsiteY46" fmla="*/ 828675 h 2241550"/>
                  <a:gd name="connsiteX47" fmla="*/ 2527300 w 2892425"/>
                  <a:gd name="connsiteY47" fmla="*/ 755650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400300 w 2892425"/>
                  <a:gd name="connsiteY50" fmla="*/ 612775 h 2241550"/>
                  <a:gd name="connsiteX51" fmla="*/ 2527300 w 2892425"/>
                  <a:gd name="connsiteY51" fmla="*/ 704850 h 2241550"/>
                  <a:gd name="connsiteX52" fmla="*/ 2635250 w 2892425"/>
                  <a:gd name="connsiteY52" fmla="*/ 762000 h 2241550"/>
                  <a:gd name="connsiteX53" fmla="*/ 2444750 w 2892425"/>
                  <a:gd name="connsiteY53" fmla="*/ 485775 h 2241550"/>
                  <a:gd name="connsiteX54" fmla="*/ 2343150 w 2892425"/>
                  <a:gd name="connsiteY54" fmla="*/ 336550 h 2241550"/>
                  <a:gd name="connsiteX55" fmla="*/ 2247900 w 2892425"/>
                  <a:gd name="connsiteY55" fmla="*/ 215900 h 2241550"/>
                  <a:gd name="connsiteX56" fmla="*/ 2111375 w 2892425"/>
                  <a:gd name="connsiteY56" fmla="*/ 111125 h 2241550"/>
                  <a:gd name="connsiteX57" fmla="*/ 2041525 w 2892425"/>
                  <a:gd name="connsiteY57" fmla="*/ 98425 h 2241550"/>
                  <a:gd name="connsiteX58" fmla="*/ 1917700 w 2892425"/>
                  <a:gd name="connsiteY58" fmla="*/ 114300 h 2241550"/>
                  <a:gd name="connsiteX59" fmla="*/ 1774825 w 2892425"/>
                  <a:gd name="connsiteY59" fmla="*/ 69850 h 2241550"/>
                  <a:gd name="connsiteX60" fmla="*/ 1555750 w 2892425"/>
                  <a:gd name="connsiteY60" fmla="*/ 38100 h 2241550"/>
                  <a:gd name="connsiteX61" fmla="*/ 1381125 w 2892425"/>
                  <a:gd name="connsiteY61" fmla="*/ 44450 h 2241550"/>
                  <a:gd name="connsiteX62" fmla="*/ 1282700 w 2892425"/>
                  <a:gd name="connsiteY62" fmla="*/ 6350 h 2241550"/>
                  <a:gd name="connsiteX63" fmla="*/ 1117600 w 2892425"/>
                  <a:gd name="connsiteY63" fmla="*/ 0 h 2241550"/>
                  <a:gd name="connsiteX64" fmla="*/ 996950 w 2892425"/>
                  <a:gd name="connsiteY64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17800 w 2892425"/>
                  <a:gd name="connsiteY45" fmla="*/ 923925 h 2241550"/>
                  <a:gd name="connsiteX46" fmla="*/ 2635250 w 2892425"/>
                  <a:gd name="connsiteY46" fmla="*/ 828675 h 2241550"/>
                  <a:gd name="connsiteX47" fmla="*/ 2527300 w 2892425"/>
                  <a:gd name="connsiteY47" fmla="*/ 755650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400300 w 2892425"/>
                  <a:gd name="connsiteY50" fmla="*/ 612775 h 2241550"/>
                  <a:gd name="connsiteX51" fmla="*/ 2527300 w 2892425"/>
                  <a:gd name="connsiteY51" fmla="*/ 704850 h 2241550"/>
                  <a:gd name="connsiteX52" fmla="*/ 2635250 w 2892425"/>
                  <a:gd name="connsiteY52" fmla="*/ 762000 h 2241550"/>
                  <a:gd name="connsiteX53" fmla="*/ 2444750 w 2892425"/>
                  <a:gd name="connsiteY53" fmla="*/ 485775 h 2241550"/>
                  <a:gd name="connsiteX54" fmla="*/ 2343150 w 2892425"/>
                  <a:gd name="connsiteY54" fmla="*/ 336550 h 2241550"/>
                  <a:gd name="connsiteX55" fmla="*/ 2247900 w 2892425"/>
                  <a:gd name="connsiteY55" fmla="*/ 215900 h 2241550"/>
                  <a:gd name="connsiteX56" fmla="*/ 2111375 w 2892425"/>
                  <a:gd name="connsiteY56" fmla="*/ 111125 h 2241550"/>
                  <a:gd name="connsiteX57" fmla="*/ 2041525 w 2892425"/>
                  <a:gd name="connsiteY57" fmla="*/ 98425 h 2241550"/>
                  <a:gd name="connsiteX58" fmla="*/ 1917700 w 2892425"/>
                  <a:gd name="connsiteY58" fmla="*/ 114300 h 2241550"/>
                  <a:gd name="connsiteX59" fmla="*/ 1774825 w 2892425"/>
                  <a:gd name="connsiteY59" fmla="*/ 69850 h 2241550"/>
                  <a:gd name="connsiteX60" fmla="*/ 1555750 w 2892425"/>
                  <a:gd name="connsiteY60" fmla="*/ 38100 h 2241550"/>
                  <a:gd name="connsiteX61" fmla="*/ 1381125 w 2892425"/>
                  <a:gd name="connsiteY61" fmla="*/ 44450 h 2241550"/>
                  <a:gd name="connsiteX62" fmla="*/ 1282700 w 2892425"/>
                  <a:gd name="connsiteY62" fmla="*/ 6350 h 2241550"/>
                  <a:gd name="connsiteX63" fmla="*/ 1117600 w 2892425"/>
                  <a:gd name="connsiteY63" fmla="*/ 0 h 2241550"/>
                  <a:gd name="connsiteX64" fmla="*/ 996950 w 2892425"/>
                  <a:gd name="connsiteY64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17800 w 2892425"/>
                  <a:gd name="connsiteY45" fmla="*/ 923925 h 2241550"/>
                  <a:gd name="connsiteX46" fmla="*/ 2635250 w 2892425"/>
                  <a:gd name="connsiteY46" fmla="*/ 828675 h 2241550"/>
                  <a:gd name="connsiteX47" fmla="*/ 2527300 w 2892425"/>
                  <a:gd name="connsiteY47" fmla="*/ 755650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400300 w 2892425"/>
                  <a:gd name="connsiteY50" fmla="*/ 612775 h 2241550"/>
                  <a:gd name="connsiteX51" fmla="*/ 2527300 w 2892425"/>
                  <a:gd name="connsiteY51" fmla="*/ 704850 h 2241550"/>
                  <a:gd name="connsiteX52" fmla="*/ 2635250 w 2892425"/>
                  <a:gd name="connsiteY52" fmla="*/ 762000 h 2241550"/>
                  <a:gd name="connsiteX53" fmla="*/ 2444750 w 2892425"/>
                  <a:gd name="connsiteY53" fmla="*/ 485775 h 2241550"/>
                  <a:gd name="connsiteX54" fmla="*/ 2343150 w 2892425"/>
                  <a:gd name="connsiteY54" fmla="*/ 336550 h 2241550"/>
                  <a:gd name="connsiteX55" fmla="*/ 2247900 w 2892425"/>
                  <a:gd name="connsiteY55" fmla="*/ 215900 h 2241550"/>
                  <a:gd name="connsiteX56" fmla="*/ 2111375 w 2892425"/>
                  <a:gd name="connsiteY56" fmla="*/ 111125 h 2241550"/>
                  <a:gd name="connsiteX57" fmla="*/ 2041525 w 2892425"/>
                  <a:gd name="connsiteY57" fmla="*/ 98425 h 2241550"/>
                  <a:gd name="connsiteX58" fmla="*/ 1917700 w 2892425"/>
                  <a:gd name="connsiteY58" fmla="*/ 114300 h 2241550"/>
                  <a:gd name="connsiteX59" fmla="*/ 1774825 w 2892425"/>
                  <a:gd name="connsiteY59" fmla="*/ 69850 h 2241550"/>
                  <a:gd name="connsiteX60" fmla="*/ 1555750 w 2892425"/>
                  <a:gd name="connsiteY60" fmla="*/ 38100 h 2241550"/>
                  <a:gd name="connsiteX61" fmla="*/ 1381125 w 2892425"/>
                  <a:gd name="connsiteY61" fmla="*/ 44450 h 2241550"/>
                  <a:gd name="connsiteX62" fmla="*/ 1282700 w 2892425"/>
                  <a:gd name="connsiteY62" fmla="*/ 6350 h 2241550"/>
                  <a:gd name="connsiteX63" fmla="*/ 1117600 w 2892425"/>
                  <a:gd name="connsiteY63" fmla="*/ 0 h 2241550"/>
                  <a:gd name="connsiteX64" fmla="*/ 996950 w 2892425"/>
                  <a:gd name="connsiteY64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26083 w 2892425"/>
                  <a:gd name="connsiteY45" fmla="*/ 1000884 h 2241550"/>
                  <a:gd name="connsiteX46" fmla="*/ 2635250 w 2892425"/>
                  <a:gd name="connsiteY46" fmla="*/ 828675 h 2241550"/>
                  <a:gd name="connsiteX47" fmla="*/ 2527300 w 2892425"/>
                  <a:gd name="connsiteY47" fmla="*/ 755650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400300 w 2892425"/>
                  <a:gd name="connsiteY50" fmla="*/ 612775 h 2241550"/>
                  <a:gd name="connsiteX51" fmla="*/ 2527300 w 2892425"/>
                  <a:gd name="connsiteY51" fmla="*/ 704850 h 2241550"/>
                  <a:gd name="connsiteX52" fmla="*/ 2635250 w 2892425"/>
                  <a:gd name="connsiteY52" fmla="*/ 762000 h 2241550"/>
                  <a:gd name="connsiteX53" fmla="*/ 2444750 w 2892425"/>
                  <a:gd name="connsiteY53" fmla="*/ 485775 h 2241550"/>
                  <a:gd name="connsiteX54" fmla="*/ 2343150 w 2892425"/>
                  <a:gd name="connsiteY54" fmla="*/ 336550 h 2241550"/>
                  <a:gd name="connsiteX55" fmla="*/ 2247900 w 2892425"/>
                  <a:gd name="connsiteY55" fmla="*/ 215900 h 2241550"/>
                  <a:gd name="connsiteX56" fmla="*/ 2111375 w 2892425"/>
                  <a:gd name="connsiteY56" fmla="*/ 111125 h 2241550"/>
                  <a:gd name="connsiteX57" fmla="*/ 2041525 w 2892425"/>
                  <a:gd name="connsiteY57" fmla="*/ 98425 h 2241550"/>
                  <a:gd name="connsiteX58" fmla="*/ 1917700 w 2892425"/>
                  <a:gd name="connsiteY58" fmla="*/ 114300 h 2241550"/>
                  <a:gd name="connsiteX59" fmla="*/ 1774825 w 2892425"/>
                  <a:gd name="connsiteY59" fmla="*/ 69850 h 2241550"/>
                  <a:gd name="connsiteX60" fmla="*/ 1555750 w 2892425"/>
                  <a:gd name="connsiteY60" fmla="*/ 38100 h 2241550"/>
                  <a:gd name="connsiteX61" fmla="*/ 1381125 w 2892425"/>
                  <a:gd name="connsiteY61" fmla="*/ 44450 h 2241550"/>
                  <a:gd name="connsiteX62" fmla="*/ 1282700 w 2892425"/>
                  <a:gd name="connsiteY62" fmla="*/ 6350 h 2241550"/>
                  <a:gd name="connsiteX63" fmla="*/ 1117600 w 2892425"/>
                  <a:gd name="connsiteY63" fmla="*/ 0 h 2241550"/>
                  <a:gd name="connsiteX64" fmla="*/ 996950 w 2892425"/>
                  <a:gd name="connsiteY64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26083 w 2892425"/>
                  <a:gd name="connsiteY45" fmla="*/ 1000884 h 2241550"/>
                  <a:gd name="connsiteX46" fmla="*/ 2628623 w 2892425"/>
                  <a:gd name="connsiteY46" fmla="*/ 867154 h 2241550"/>
                  <a:gd name="connsiteX47" fmla="*/ 2527300 w 2892425"/>
                  <a:gd name="connsiteY47" fmla="*/ 755650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400300 w 2892425"/>
                  <a:gd name="connsiteY50" fmla="*/ 612775 h 2241550"/>
                  <a:gd name="connsiteX51" fmla="*/ 2527300 w 2892425"/>
                  <a:gd name="connsiteY51" fmla="*/ 704850 h 2241550"/>
                  <a:gd name="connsiteX52" fmla="*/ 2635250 w 2892425"/>
                  <a:gd name="connsiteY52" fmla="*/ 762000 h 2241550"/>
                  <a:gd name="connsiteX53" fmla="*/ 2444750 w 2892425"/>
                  <a:gd name="connsiteY53" fmla="*/ 485775 h 2241550"/>
                  <a:gd name="connsiteX54" fmla="*/ 2343150 w 2892425"/>
                  <a:gd name="connsiteY54" fmla="*/ 336550 h 2241550"/>
                  <a:gd name="connsiteX55" fmla="*/ 2247900 w 2892425"/>
                  <a:gd name="connsiteY55" fmla="*/ 215900 h 2241550"/>
                  <a:gd name="connsiteX56" fmla="*/ 2111375 w 2892425"/>
                  <a:gd name="connsiteY56" fmla="*/ 111125 h 2241550"/>
                  <a:gd name="connsiteX57" fmla="*/ 2041525 w 2892425"/>
                  <a:gd name="connsiteY57" fmla="*/ 98425 h 2241550"/>
                  <a:gd name="connsiteX58" fmla="*/ 1917700 w 2892425"/>
                  <a:gd name="connsiteY58" fmla="*/ 114300 h 2241550"/>
                  <a:gd name="connsiteX59" fmla="*/ 1774825 w 2892425"/>
                  <a:gd name="connsiteY59" fmla="*/ 69850 h 2241550"/>
                  <a:gd name="connsiteX60" fmla="*/ 1555750 w 2892425"/>
                  <a:gd name="connsiteY60" fmla="*/ 38100 h 2241550"/>
                  <a:gd name="connsiteX61" fmla="*/ 1381125 w 2892425"/>
                  <a:gd name="connsiteY61" fmla="*/ 44450 h 2241550"/>
                  <a:gd name="connsiteX62" fmla="*/ 1282700 w 2892425"/>
                  <a:gd name="connsiteY62" fmla="*/ 6350 h 2241550"/>
                  <a:gd name="connsiteX63" fmla="*/ 1117600 w 2892425"/>
                  <a:gd name="connsiteY63" fmla="*/ 0 h 2241550"/>
                  <a:gd name="connsiteX64" fmla="*/ 996950 w 2892425"/>
                  <a:gd name="connsiteY64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26083 w 2892425"/>
                  <a:gd name="connsiteY45" fmla="*/ 1000884 h 2241550"/>
                  <a:gd name="connsiteX46" fmla="*/ 2628623 w 2892425"/>
                  <a:gd name="connsiteY46" fmla="*/ 867154 h 2241550"/>
                  <a:gd name="connsiteX47" fmla="*/ 2527300 w 2892425"/>
                  <a:gd name="connsiteY47" fmla="*/ 755650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400300 w 2892425"/>
                  <a:gd name="connsiteY50" fmla="*/ 612775 h 2241550"/>
                  <a:gd name="connsiteX51" fmla="*/ 2527300 w 2892425"/>
                  <a:gd name="connsiteY51" fmla="*/ 704850 h 2241550"/>
                  <a:gd name="connsiteX52" fmla="*/ 2635250 w 2892425"/>
                  <a:gd name="connsiteY52" fmla="*/ 762000 h 2241550"/>
                  <a:gd name="connsiteX53" fmla="*/ 2444750 w 2892425"/>
                  <a:gd name="connsiteY53" fmla="*/ 485775 h 2241550"/>
                  <a:gd name="connsiteX54" fmla="*/ 2343150 w 2892425"/>
                  <a:gd name="connsiteY54" fmla="*/ 336550 h 2241550"/>
                  <a:gd name="connsiteX55" fmla="*/ 2247900 w 2892425"/>
                  <a:gd name="connsiteY55" fmla="*/ 215900 h 2241550"/>
                  <a:gd name="connsiteX56" fmla="*/ 2111375 w 2892425"/>
                  <a:gd name="connsiteY56" fmla="*/ 111125 h 2241550"/>
                  <a:gd name="connsiteX57" fmla="*/ 2041525 w 2892425"/>
                  <a:gd name="connsiteY57" fmla="*/ 98425 h 2241550"/>
                  <a:gd name="connsiteX58" fmla="*/ 1917700 w 2892425"/>
                  <a:gd name="connsiteY58" fmla="*/ 114300 h 2241550"/>
                  <a:gd name="connsiteX59" fmla="*/ 1774825 w 2892425"/>
                  <a:gd name="connsiteY59" fmla="*/ 69850 h 2241550"/>
                  <a:gd name="connsiteX60" fmla="*/ 1555750 w 2892425"/>
                  <a:gd name="connsiteY60" fmla="*/ 38100 h 2241550"/>
                  <a:gd name="connsiteX61" fmla="*/ 1381125 w 2892425"/>
                  <a:gd name="connsiteY61" fmla="*/ 44450 h 2241550"/>
                  <a:gd name="connsiteX62" fmla="*/ 1282700 w 2892425"/>
                  <a:gd name="connsiteY62" fmla="*/ 6350 h 2241550"/>
                  <a:gd name="connsiteX63" fmla="*/ 1117600 w 2892425"/>
                  <a:gd name="connsiteY63" fmla="*/ 0 h 2241550"/>
                  <a:gd name="connsiteX64" fmla="*/ 996950 w 2892425"/>
                  <a:gd name="connsiteY64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26083 w 2892425"/>
                  <a:gd name="connsiteY45" fmla="*/ 1000884 h 2241550"/>
                  <a:gd name="connsiteX46" fmla="*/ 2628623 w 2892425"/>
                  <a:gd name="connsiteY46" fmla="*/ 867154 h 2241550"/>
                  <a:gd name="connsiteX47" fmla="*/ 2527300 w 2892425"/>
                  <a:gd name="connsiteY47" fmla="*/ 755650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400300 w 2892425"/>
                  <a:gd name="connsiteY50" fmla="*/ 612775 h 2241550"/>
                  <a:gd name="connsiteX51" fmla="*/ 2527300 w 2892425"/>
                  <a:gd name="connsiteY51" fmla="*/ 704850 h 2241550"/>
                  <a:gd name="connsiteX52" fmla="*/ 2635250 w 2892425"/>
                  <a:gd name="connsiteY52" fmla="*/ 762000 h 2241550"/>
                  <a:gd name="connsiteX53" fmla="*/ 2444750 w 2892425"/>
                  <a:gd name="connsiteY53" fmla="*/ 485775 h 2241550"/>
                  <a:gd name="connsiteX54" fmla="*/ 2343150 w 2892425"/>
                  <a:gd name="connsiteY54" fmla="*/ 336550 h 2241550"/>
                  <a:gd name="connsiteX55" fmla="*/ 2247900 w 2892425"/>
                  <a:gd name="connsiteY55" fmla="*/ 215900 h 2241550"/>
                  <a:gd name="connsiteX56" fmla="*/ 2111375 w 2892425"/>
                  <a:gd name="connsiteY56" fmla="*/ 111125 h 2241550"/>
                  <a:gd name="connsiteX57" fmla="*/ 2041525 w 2892425"/>
                  <a:gd name="connsiteY57" fmla="*/ 98425 h 2241550"/>
                  <a:gd name="connsiteX58" fmla="*/ 1917700 w 2892425"/>
                  <a:gd name="connsiteY58" fmla="*/ 114300 h 2241550"/>
                  <a:gd name="connsiteX59" fmla="*/ 1774825 w 2892425"/>
                  <a:gd name="connsiteY59" fmla="*/ 69850 h 2241550"/>
                  <a:gd name="connsiteX60" fmla="*/ 1555750 w 2892425"/>
                  <a:gd name="connsiteY60" fmla="*/ 38100 h 2241550"/>
                  <a:gd name="connsiteX61" fmla="*/ 1381125 w 2892425"/>
                  <a:gd name="connsiteY61" fmla="*/ 44450 h 2241550"/>
                  <a:gd name="connsiteX62" fmla="*/ 1282700 w 2892425"/>
                  <a:gd name="connsiteY62" fmla="*/ 6350 h 2241550"/>
                  <a:gd name="connsiteX63" fmla="*/ 1117600 w 2892425"/>
                  <a:gd name="connsiteY63" fmla="*/ 0 h 2241550"/>
                  <a:gd name="connsiteX64" fmla="*/ 996950 w 2892425"/>
                  <a:gd name="connsiteY64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26083 w 2892425"/>
                  <a:gd name="connsiteY45" fmla="*/ 1000884 h 2241550"/>
                  <a:gd name="connsiteX46" fmla="*/ 2628623 w 2892425"/>
                  <a:gd name="connsiteY46" fmla="*/ 867154 h 2241550"/>
                  <a:gd name="connsiteX47" fmla="*/ 2527300 w 2892425"/>
                  <a:gd name="connsiteY47" fmla="*/ 755650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400300 w 2892425"/>
                  <a:gd name="connsiteY50" fmla="*/ 612775 h 2241550"/>
                  <a:gd name="connsiteX51" fmla="*/ 2527300 w 2892425"/>
                  <a:gd name="connsiteY51" fmla="*/ 704850 h 2241550"/>
                  <a:gd name="connsiteX52" fmla="*/ 2635250 w 2892425"/>
                  <a:gd name="connsiteY52" fmla="*/ 762000 h 2241550"/>
                  <a:gd name="connsiteX53" fmla="*/ 2444750 w 2892425"/>
                  <a:gd name="connsiteY53" fmla="*/ 485775 h 2241550"/>
                  <a:gd name="connsiteX54" fmla="*/ 2343150 w 2892425"/>
                  <a:gd name="connsiteY54" fmla="*/ 336550 h 2241550"/>
                  <a:gd name="connsiteX55" fmla="*/ 2247900 w 2892425"/>
                  <a:gd name="connsiteY55" fmla="*/ 215900 h 2241550"/>
                  <a:gd name="connsiteX56" fmla="*/ 2111375 w 2892425"/>
                  <a:gd name="connsiteY56" fmla="*/ 111125 h 2241550"/>
                  <a:gd name="connsiteX57" fmla="*/ 2041525 w 2892425"/>
                  <a:gd name="connsiteY57" fmla="*/ 98425 h 2241550"/>
                  <a:gd name="connsiteX58" fmla="*/ 1917700 w 2892425"/>
                  <a:gd name="connsiteY58" fmla="*/ 114300 h 2241550"/>
                  <a:gd name="connsiteX59" fmla="*/ 1774825 w 2892425"/>
                  <a:gd name="connsiteY59" fmla="*/ 69850 h 2241550"/>
                  <a:gd name="connsiteX60" fmla="*/ 1555750 w 2892425"/>
                  <a:gd name="connsiteY60" fmla="*/ 38100 h 2241550"/>
                  <a:gd name="connsiteX61" fmla="*/ 1381125 w 2892425"/>
                  <a:gd name="connsiteY61" fmla="*/ 44450 h 2241550"/>
                  <a:gd name="connsiteX62" fmla="*/ 1282700 w 2892425"/>
                  <a:gd name="connsiteY62" fmla="*/ 6350 h 2241550"/>
                  <a:gd name="connsiteX63" fmla="*/ 1117600 w 2892425"/>
                  <a:gd name="connsiteY63" fmla="*/ 0 h 2241550"/>
                  <a:gd name="connsiteX64" fmla="*/ 996950 w 2892425"/>
                  <a:gd name="connsiteY64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26083 w 2892425"/>
                  <a:gd name="connsiteY45" fmla="*/ 1000884 h 2241550"/>
                  <a:gd name="connsiteX46" fmla="*/ 2628623 w 2892425"/>
                  <a:gd name="connsiteY46" fmla="*/ 867154 h 2241550"/>
                  <a:gd name="connsiteX47" fmla="*/ 2519017 w 2892425"/>
                  <a:gd name="connsiteY47" fmla="*/ 796879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400300 w 2892425"/>
                  <a:gd name="connsiteY50" fmla="*/ 612775 h 2241550"/>
                  <a:gd name="connsiteX51" fmla="*/ 2527300 w 2892425"/>
                  <a:gd name="connsiteY51" fmla="*/ 704850 h 2241550"/>
                  <a:gd name="connsiteX52" fmla="*/ 2635250 w 2892425"/>
                  <a:gd name="connsiteY52" fmla="*/ 762000 h 2241550"/>
                  <a:gd name="connsiteX53" fmla="*/ 2444750 w 2892425"/>
                  <a:gd name="connsiteY53" fmla="*/ 485775 h 2241550"/>
                  <a:gd name="connsiteX54" fmla="*/ 2343150 w 2892425"/>
                  <a:gd name="connsiteY54" fmla="*/ 336550 h 2241550"/>
                  <a:gd name="connsiteX55" fmla="*/ 2247900 w 2892425"/>
                  <a:gd name="connsiteY55" fmla="*/ 215900 h 2241550"/>
                  <a:gd name="connsiteX56" fmla="*/ 2111375 w 2892425"/>
                  <a:gd name="connsiteY56" fmla="*/ 111125 h 2241550"/>
                  <a:gd name="connsiteX57" fmla="*/ 2041525 w 2892425"/>
                  <a:gd name="connsiteY57" fmla="*/ 98425 h 2241550"/>
                  <a:gd name="connsiteX58" fmla="*/ 1917700 w 2892425"/>
                  <a:gd name="connsiteY58" fmla="*/ 114300 h 2241550"/>
                  <a:gd name="connsiteX59" fmla="*/ 1774825 w 2892425"/>
                  <a:gd name="connsiteY59" fmla="*/ 69850 h 2241550"/>
                  <a:gd name="connsiteX60" fmla="*/ 1555750 w 2892425"/>
                  <a:gd name="connsiteY60" fmla="*/ 38100 h 2241550"/>
                  <a:gd name="connsiteX61" fmla="*/ 1381125 w 2892425"/>
                  <a:gd name="connsiteY61" fmla="*/ 44450 h 2241550"/>
                  <a:gd name="connsiteX62" fmla="*/ 1282700 w 2892425"/>
                  <a:gd name="connsiteY62" fmla="*/ 6350 h 2241550"/>
                  <a:gd name="connsiteX63" fmla="*/ 1117600 w 2892425"/>
                  <a:gd name="connsiteY63" fmla="*/ 0 h 2241550"/>
                  <a:gd name="connsiteX64" fmla="*/ 996950 w 2892425"/>
                  <a:gd name="connsiteY64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26083 w 2892425"/>
                  <a:gd name="connsiteY45" fmla="*/ 1000884 h 2241550"/>
                  <a:gd name="connsiteX46" fmla="*/ 2628623 w 2892425"/>
                  <a:gd name="connsiteY46" fmla="*/ 867154 h 2241550"/>
                  <a:gd name="connsiteX47" fmla="*/ 2519017 w 2892425"/>
                  <a:gd name="connsiteY47" fmla="*/ 796879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400300 w 2892425"/>
                  <a:gd name="connsiteY50" fmla="*/ 612775 h 2241550"/>
                  <a:gd name="connsiteX51" fmla="*/ 2527300 w 2892425"/>
                  <a:gd name="connsiteY51" fmla="*/ 704850 h 2241550"/>
                  <a:gd name="connsiteX52" fmla="*/ 2635250 w 2892425"/>
                  <a:gd name="connsiteY52" fmla="*/ 762000 h 2241550"/>
                  <a:gd name="connsiteX53" fmla="*/ 2444750 w 2892425"/>
                  <a:gd name="connsiteY53" fmla="*/ 485775 h 2241550"/>
                  <a:gd name="connsiteX54" fmla="*/ 2343150 w 2892425"/>
                  <a:gd name="connsiteY54" fmla="*/ 336550 h 2241550"/>
                  <a:gd name="connsiteX55" fmla="*/ 2247900 w 2892425"/>
                  <a:gd name="connsiteY55" fmla="*/ 215900 h 2241550"/>
                  <a:gd name="connsiteX56" fmla="*/ 2111375 w 2892425"/>
                  <a:gd name="connsiteY56" fmla="*/ 111125 h 2241550"/>
                  <a:gd name="connsiteX57" fmla="*/ 2041525 w 2892425"/>
                  <a:gd name="connsiteY57" fmla="*/ 98425 h 2241550"/>
                  <a:gd name="connsiteX58" fmla="*/ 1917700 w 2892425"/>
                  <a:gd name="connsiteY58" fmla="*/ 114300 h 2241550"/>
                  <a:gd name="connsiteX59" fmla="*/ 1774825 w 2892425"/>
                  <a:gd name="connsiteY59" fmla="*/ 69850 h 2241550"/>
                  <a:gd name="connsiteX60" fmla="*/ 1555750 w 2892425"/>
                  <a:gd name="connsiteY60" fmla="*/ 38100 h 2241550"/>
                  <a:gd name="connsiteX61" fmla="*/ 1381125 w 2892425"/>
                  <a:gd name="connsiteY61" fmla="*/ 44450 h 2241550"/>
                  <a:gd name="connsiteX62" fmla="*/ 1282700 w 2892425"/>
                  <a:gd name="connsiteY62" fmla="*/ 6350 h 2241550"/>
                  <a:gd name="connsiteX63" fmla="*/ 1117600 w 2892425"/>
                  <a:gd name="connsiteY63" fmla="*/ 0 h 2241550"/>
                  <a:gd name="connsiteX64" fmla="*/ 996950 w 2892425"/>
                  <a:gd name="connsiteY64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26083 w 2892425"/>
                  <a:gd name="connsiteY45" fmla="*/ 1000884 h 2241550"/>
                  <a:gd name="connsiteX46" fmla="*/ 2628623 w 2892425"/>
                  <a:gd name="connsiteY46" fmla="*/ 867154 h 2241550"/>
                  <a:gd name="connsiteX47" fmla="*/ 2519017 w 2892425"/>
                  <a:gd name="connsiteY47" fmla="*/ 796879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400300 w 2892425"/>
                  <a:gd name="connsiteY50" fmla="*/ 612775 h 2241550"/>
                  <a:gd name="connsiteX51" fmla="*/ 2527300 w 2892425"/>
                  <a:gd name="connsiteY51" fmla="*/ 704850 h 2241550"/>
                  <a:gd name="connsiteX52" fmla="*/ 2635250 w 2892425"/>
                  <a:gd name="connsiteY52" fmla="*/ 762000 h 2241550"/>
                  <a:gd name="connsiteX53" fmla="*/ 2444750 w 2892425"/>
                  <a:gd name="connsiteY53" fmla="*/ 485775 h 2241550"/>
                  <a:gd name="connsiteX54" fmla="*/ 2343150 w 2892425"/>
                  <a:gd name="connsiteY54" fmla="*/ 336550 h 2241550"/>
                  <a:gd name="connsiteX55" fmla="*/ 2247900 w 2892425"/>
                  <a:gd name="connsiteY55" fmla="*/ 215900 h 2241550"/>
                  <a:gd name="connsiteX56" fmla="*/ 2111375 w 2892425"/>
                  <a:gd name="connsiteY56" fmla="*/ 111125 h 2241550"/>
                  <a:gd name="connsiteX57" fmla="*/ 2041525 w 2892425"/>
                  <a:gd name="connsiteY57" fmla="*/ 98425 h 2241550"/>
                  <a:gd name="connsiteX58" fmla="*/ 1917700 w 2892425"/>
                  <a:gd name="connsiteY58" fmla="*/ 114300 h 2241550"/>
                  <a:gd name="connsiteX59" fmla="*/ 1774825 w 2892425"/>
                  <a:gd name="connsiteY59" fmla="*/ 69850 h 2241550"/>
                  <a:gd name="connsiteX60" fmla="*/ 1555750 w 2892425"/>
                  <a:gd name="connsiteY60" fmla="*/ 38100 h 2241550"/>
                  <a:gd name="connsiteX61" fmla="*/ 1381125 w 2892425"/>
                  <a:gd name="connsiteY61" fmla="*/ 44450 h 2241550"/>
                  <a:gd name="connsiteX62" fmla="*/ 1282700 w 2892425"/>
                  <a:gd name="connsiteY62" fmla="*/ 6350 h 2241550"/>
                  <a:gd name="connsiteX63" fmla="*/ 1117600 w 2892425"/>
                  <a:gd name="connsiteY63" fmla="*/ 0 h 2241550"/>
                  <a:gd name="connsiteX64" fmla="*/ 996950 w 2892425"/>
                  <a:gd name="connsiteY64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26083 w 2892425"/>
                  <a:gd name="connsiteY45" fmla="*/ 1000884 h 2241550"/>
                  <a:gd name="connsiteX46" fmla="*/ 2628623 w 2892425"/>
                  <a:gd name="connsiteY46" fmla="*/ 867154 h 2241550"/>
                  <a:gd name="connsiteX47" fmla="*/ 2519017 w 2892425"/>
                  <a:gd name="connsiteY47" fmla="*/ 796879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400300 w 2892425"/>
                  <a:gd name="connsiteY50" fmla="*/ 612775 h 2241550"/>
                  <a:gd name="connsiteX51" fmla="*/ 2527300 w 2892425"/>
                  <a:gd name="connsiteY51" fmla="*/ 704850 h 2241550"/>
                  <a:gd name="connsiteX52" fmla="*/ 2635250 w 2892425"/>
                  <a:gd name="connsiteY52" fmla="*/ 762000 h 2241550"/>
                  <a:gd name="connsiteX53" fmla="*/ 2444750 w 2892425"/>
                  <a:gd name="connsiteY53" fmla="*/ 485775 h 2241550"/>
                  <a:gd name="connsiteX54" fmla="*/ 2343150 w 2892425"/>
                  <a:gd name="connsiteY54" fmla="*/ 336550 h 2241550"/>
                  <a:gd name="connsiteX55" fmla="*/ 2247900 w 2892425"/>
                  <a:gd name="connsiteY55" fmla="*/ 215900 h 2241550"/>
                  <a:gd name="connsiteX56" fmla="*/ 2111375 w 2892425"/>
                  <a:gd name="connsiteY56" fmla="*/ 111125 h 2241550"/>
                  <a:gd name="connsiteX57" fmla="*/ 2041525 w 2892425"/>
                  <a:gd name="connsiteY57" fmla="*/ 98425 h 2241550"/>
                  <a:gd name="connsiteX58" fmla="*/ 1917700 w 2892425"/>
                  <a:gd name="connsiteY58" fmla="*/ 114300 h 2241550"/>
                  <a:gd name="connsiteX59" fmla="*/ 1774825 w 2892425"/>
                  <a:gd name="connsiteY59" fmla="*/ 69850 h 2241550"/>
                  <a:gd name="connsiteX60" fmla="*/ 1555750 w 2892425"/>
                  <a:gd name="connsiteY60" fmla="*/ 38100 h 2241550"/>
                  <a:gd name="connsiteX61" fmla="*/ 1381125 w 2892425"/>
                  <a:gd name="connsiteY61" fmla="*/ 44450 h 2241550"/>
                  <a:gd name="connsiteX62" fmla="*/ 1282700 w 2892425"/>
                  <a:gd name="connsiteY62" fmla="*/ 6350 h 2241550"/>
                  <a:gd name="connsiteX63" fmla="*/ 1117600 w 2892425"/>
                  <a:gd name="connsiteY63" fmla="*/ 0 h 2241550"/>
                  <a:gd name="connsiteX64" fmla="*/ 996950 w 2892425"/>
                  <a:gd name="connsiteY64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26083 w 2892425"/>
                  <a:gd name="connsiteY45" fmla="*/ 1000884 h 2241550"/>
                  <a:gd name="connsiteX46" fmla="*/ 2628623 w 2892425"/>
                  <a:gd name="connsiteY46" fmla="*/ 867154 h 2241550"/>
                  <a:gd name="connsiteX47" fmla="*/ 2519017 w 2892425"/>
                  <a:gd name="connsiteY47" fmla="*/ 796879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400300 w 2892425"/>
                  <a:gd name="connsiteY50" fmla="*/ 612775 h 2241550"/>
                  <a:gd name="connsiteX51" fmla="*/ 2527300 w 2892425"/>
                  <a:gd name="connsiteY51" fmla="*/ 704850 h 2241550"/>
                  <a:gd name="connsiteX52" fmla="*/ 2635250 w 2892425"/>
                  <a:gd name="connsiteY52" fmla="*/ 762000 h 2241550"/>
                  <a:gd name="connsiteX53" fmla="*/ 2444750 w 2892425"/>
                  <a:gd name="connsiteY53" fmla="*/ 485775 h 2241550"/>
                  <a:gd name="connsiteX54" fmla="*/ 2343150 w 2892425"/>
                  <a:gd name="connsiteY54" fmla="*/ 336550 h 2241550"/>
                  <a:gd name="connsiteX55" fmla="*/ 2247900 w 2892425"/>
                  <a:gd name="connsiteY55" fmla="*/ 215900 h 2241550"/>
                  <a:gd name="connsiteX56" fmla="*/ 2111375 w 2892425"/>
                  <a:gd name="connsiteY56" fmla="*/ 111125 h 2241550"/>
                  <a:gd name="connsiteX57" fmla="*/ 2041525 w 2892425"/>
                  <a:gd name="connsiteY57" fmla="*/ 98425 h 2241550"/>
                  <a:gd name="connsiteX58" fmla="*/ 1917700 w 2892425"/>
                  <a:gd name="connsiteY58" fmla="*/ 114300 h 2241550"/>
                  <a:gd name="connsiteX59" fmla="*/ 1774825 w 2892425"/>
                  <a:gd name="connsiteY59" fmla="*/ 69850 h 2241550"/>
                  <a:gd name="connsiteX60" fmla="*/ 1555750 w 2892425"/>
                  <a:gd name="connsiteY60" fmla="*/ 38100 h 2241550"/>
                  <a:gd name="connsiteX61" fmla="*/ 1381125 w 2892425"/>
                  <a:gd name="connsiteY61" fmla="*/ 44450 h 2241550"/>
                  <a:gd name="connsiteX62" fmla="*/ 1282700 w 2892425"/>
                  <a:gd name="connsiteY62" fmla="*/ 6350 h 2241550"/>
                  <a:gd name="connsiteX63" fmla="*/ 1117600 w 2892425"/>
                  <a:gd name="connsiteY63" fmla="*/ 0 h 2241550"/>
                  <a:gd name="connsiteX64" fmla="*/ 996950 w 2892425"/>
                  <a:gd name="connsiteY64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26083 w 2892425"/>
                  <a:gd name="connsiteY45" fmla="*/ 1000884 h 2241550"/>
                  <a:gd name="connsiteX46" fmla="*/ 2621996 w 2892425"/>
                  <a:gd name="connsiteY46" fmla="*/ 905634 h 2241550"/>
                  <a:gd name="connsiteX47" fmla="*/ 2519017 w 2892425"/>
                  <a:gd name="connsiteY47" fmla="*/ 796879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400300 w 2892425"/>
                  <a:gd name="connsiteY50" fmla="*/ 612775 h 2241550"/>
                  <a:gd name="connsiteX51" fmla="*/ 2527300 w 2892425"/>
                  <a:gd name="connsiteY51" fmla="*/ 704850 h 2241550"/>
                  <a:gd name="connsiteX52" fmla="*/ 2635250 w 2892425"/>
                  <a:gd name="connsiteY52" fmla="*/ 762000 h 2241550"/>
                  <a:gd name="connsiteX53" fmla="*/ 2444750 w 2892425"/>
                  <a:gd name="connsiteY53" fmla="*/ 485775 h 2241550"/>
                  <a:gd name="connsiteX54" fmla="*/ 2343150 w 2892425"/>
                  <a:gd name="connsiteY54" fmla="*/ 336550 h 2241550"/>
                  <a:gd name="connsiteX55" fmla="*/ 2247900 w 2892425"/>
                  <a:gd name="connsiteY55" fmla="*/ 215900 h 2241550"/>
                  <a:gd name="connsiteX56" fmla="*/ 2111375 w 2892425"/>
                  <a:gd name="connsiteY56" fmla="*/ 111125 h 2241550"/>
                  <a:gd name="connsiteX57" fmla="*/ 2041525 w 2892425"/>
                  <a:gd name="connsiteY57" fmla="*/ 98425 h 2241550"/>
                  <a:gd name="connsiteX58" fmla="*/ 1917700 w 2892425"/>
                  <a:gd name="connsiteY58" fmla="*/ 114300 h 2241550"/>
                  <a:gd name="connsiteX59" fmla="*/ 1774825 w 2892425"/>
                  <a:gd name="connsiteY59" fmla="*/ 69850 h 2241550"/>
                  <a:gd name="connsiteX60" fmla="*/ 1555750 w 2892425"/>
                  <a:gd name="connsiteY60" fmla="*/ 38100 h 2241550"/>
                  <a:gd name="connsiteX61" fmla="*/ 1381125 w 2892425"/>
                  <a:gd name="connsiteY61" fmla="*/ 44450 h 2241550"/>
                  <a:gd name="connsiteX62" fmla="*/ 1282700 w 2892425"/>
                  <a:gd name="connsiteY62" fmla="*/ 6350 h 2241550"/>
                  <a:gd name="connsiteX63" fmla="*/ 1117600 w 2892425"/>
                  <a:gd name="connsiteY63" fmla="*/ 0 h 2241550"/>
                  <a:gd name="connsiteX64" fmla="*/ 996950 w 2892425"/>
                  <a:gd name="connsiteY64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26083 w 2892425"/>
                  <a:gd name="connsiteY45" fmla="*/ 1000884 h 2241550"/>
                  <a:gd name="connsiteX46" fmla="*/ 2621996 w 2892425"/>
                  <a:gd name="connsiteY46" fmla="*/ 905634 h 2241550"/>
                  <a:gd name="connsiteX47" fmla="*/ 2519017 w 2892425"/>
                  <a:gd name="connsiteY47" fmla="*/ 796879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353982 w 2892425"/>
                  <a:gd name="connsiteY50" fmla="*/ 592274 h 2241550"/>
                  <a:gd name="connsiteX51" fmla="*/ 2400300 w 2892425"/>
                  <a:gd name="connsiteY51" fmla="*/ 612775 h 2241550"/>
                  <a:gd name="connsiteX52" fmla="*/ 2527300 w 2892425"/>
                  <a:gd name="connsiteY52" fmla="*/ 704850 h 2241550"/>
                  <a:gd name="connsiteX53" fmla="*/ 2635250 w 2892425"/>
                  <a:gd name="connsiteY53" fmla="*/ 762000 h 2241550"/>
                  <a:gd name="connsiteX54" fmla="*/ 2444750 w 2892425"/>
                  <a:gd name="connsiteY54" fmla="*/ 485775 h 2241550"/>
                  <a:gd name="connsiteX55" fmla="*/ 2343150 w 2892425"/>
                  <a:gd name="connsiteY55" fmla="*/ 336550 h 2241550"/>
                  <a:gd name="connsiteX56" fmla="*/ 2247900 w 2892425"/>
                  <a:gd name="connsiteY56" fmla="*/ 215900 h 2241550"/>
                  <a:gd name="connsiteX57" fmla="*/ 2111375 w 2892425"/>
                  <a:gd name="connsiteY57" fmla="*/ 111125 h 2241550"/>
                  <a:gd name="connsiteX58" fmla="*/ 2041525 w 2892425"/>
                  <a:gd name="connsiteY58" fmla="*/ 98425 h 2241550"/>
                  <a:gd name="connsiteX59" fmla="*/ 1917700 w 2892425"/>
                  <a:gd name="connsiteY59" fmla="*/ 114300 h 2241550"/>
                  <a:gd name="connsiteX60" fmla="*/ 1774825 w 2892425"/>
                  <a:gd name="connsiteY60" fmla="*/ 69850 h 2241550"/>
                  <a:gd name="connsiteX61" fmla="*/ 1555750 w 2892425"/>
                  <a:gd name="connsiteY61" fmla="*/ 38100 h 2241550"/>
                  <a:gd name="connsiteX62" fmla="*/ 1381125 w 2892425"/>
                  <a:gd name="connsiteY62" fmla="*/ 44450 h 2241550"/>
                  <a:gd name="connsiteX63" fmla="*/ 1282700 w 2892425"/>
                  <a:gd name="connsiteY63" fmla="*/ 6350 h 2241550"/>
                  <a:gd name="connsiteX64" fmla="*/ 1117600 w 2892425"/>
                  <a:gd name="connsiteY64" fmla="*/ 0 h 2241550"/>
                  <a:gd name="connsiteX65" fmla="*/ 996950 w 2892425"/>
                  <a:gd name="connsiteY65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26083 w 2892425"/>
                  <a:gd name="connsiteY45" fmla="*/ 1000884 h 2241550"/>
                  <a:gd name="connsiteX46" fmla="*/ 2621996 w 2892425"/>
                  <a:gd name="connsiteY46" fmla="*/ 905634 h 2241550"/>
                  <a:gd name="connsiteX47" fmla="*/ 2519017 w 2892425"/>
                  <a:gd name="connsiteY47" fmla="*/ 796879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353982 w 2892425"/>
                  <a:gd name="connsiteY50" fmla="*/ 581279 h 2241550"/>
                  <a:gd name="connsiteX51" fmla="*/ 2400300 w 2892425"/>
                  <a:gd name="connsiteY51" fmla="*/ 612775 h 2241550"/>
                  <a:gd name="connsiteX52" fmla="*/ 2527300 w 2892425"/>
                  <a:gd name="connsiteY52" fmla="*/ 704850 h 2241550"/>
                  <a:gd name="connsiteX53" fmla="*/ 2635250 w 2892425"/>
                  <a:gd name="connsiteY53" fmla="*/ 762000 h 2241550"/>
                  <a:gd name="connsiteX54" fmla="*/ 2444750 w 2892425"/>
                  <a:gd name="connsiteY54" fmla="*/ 485775 h 2241550"/>
                  <a:gd name="connsiteX55" fmla="*/ 2343150 w 2892425"/>
                  <a:gd name="connsiteY55" fmla="*/ 336550 h 2241550"/>
                  <a:gd name="connsiteX56" fmla="*/ 2247900 w 2892425"/>
                  <a:gd name="connsiteY56" fmla="*/ 215900 h 2241550"/>
                  <a:gd name="connsiteX57" fmla="*/ 2111375 w 2892425"/>
                  <a:gd name="connsiteY57" fmla="*/ 111125 h 2241550"/>
                  <a:gd name="connsiteX58" fmla="*/ 2041525 w 2892425"/>
                  <a:gd name="connsiteY58" fmla="*/ 98425 h 2241550"/>
                  <a:gd name="connsiteX59" fmla="*/ 1917700 w 2892425"/>
                  <a:gd name="connsiteY59" fmla="*/ 114300 h 2241550"/>
                  <a:gd name="connsiteX60" fmla="*/ 1774825 w 2892425"/>
                  <a:gd name="connsiteY60" fmla="*/ 69850 h 2241550"/>
                  <a:gd name="connsiteX61" fmla="*/ 1555750 w 2892425"/>
                  <a:gd name="connsiteY61" fmla="*/ 38100 h 2241550"/>
                  <a:gd name="connsiteX62" fmla="*/ 1381125 w 2892425"/>
                  <a:gd name="connsiteY62" fmla="*/ 44450 h 2241550"/>
                  <a:gd name="connsiteX63" fmla="*/ 1282700 w 2892425"/>
                  <a:gd name="connsiteY63" fmla="*/ 6350 h 2241550"/>
                  <a:gd name="connsiteX64" fmla="*/ 1117600 w 2892425"/>
                  <a:gd name="connsiteY64" fmla="*/ 0 h 2241550"/>
                  <a:gd name="connsiteX65" fmla="*/ 996950 w 2892425"/>
                  <a:gd name="connsiteY65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26083 w 2892425"/>
                  <a:gd name="connsiteY45" fmla="*/ 1000884 h 2241550"/>
                  <a:gd name="connsiteX46" fmla="*/ 2621996 w 2892425"/>
                  <a:gd name="connsiteY46" fmla="*/ 905634 h 2241550"/>
                  <a:gd name="connsiteX47" fmla="*/ 2519017 w 2892425"/>
                  <a:gd name="connsiteY47" fmla="*/ 796879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353982 w 2892425"/>
                  <a:gd name="connsiteY50" fmla="*/ 581279 h 2241550"/>
                  <a:gd name="connsiteX51" fmla="*/ 2400300 w 2892425"/>
                  <a:gd name="connsiteY51" fmla="*/ 612775 h 2241550"/>
                  <a:gd name="connsiteX52" fmla="*/ 2527300 w 2892425"/>
                  <a:gd name="connsiteY52" fmla="*/ 704850 h 2241550"/>
                  <a:gd name="connsiteX53" fmla="*/ 2635250 w 2892425"/>
                  <a:gd name="connsiteY53" fmla="*/ 762000 h 2241550"/>
                  <a:gd name="connsiteX54" fmla="*/ 2444750 w 2892425"/>
                  <a:gd name="connsiteY54" fmla="*/ 485775 h 2241550"/>
                  <a:gd name="connsiteX55" fmla="*/ 2343150 w 2892425"/>
                  <a:gd name="connsiteY55" fmla="*/ 336550 h 2241550"/>
                  <a:gd name="connsiteX56" fmla="*/ 2247900 w 2892425"/>
                  <a:gd name="connsiteY56" fmla="*/ 215900 h 2241550"/>
                  <a:gd name="connsiteX57" fmla="*/ 2111375 w 2892425"/>
                  <a:gd name="connsiteY57" fmla="*/ 111125 h 2241550"/>
                  <a:gd name="connsiteX58" fmla="*/ 2041525 w 2892425"/>
                  <a:gd name="connsiteY58" fmla="*/ 98425 h 2241550"/>
                  <a:gd name="connsiteX59" fmla="*/ 1917700 w 2892425"/>
                  <a:gd name="connsiteY59" fmla="*/ 114300 h 2241550"/>
                  <a:gd name="connsiteX60" fmla="*/ 1774825 w 2892425"/>
                  <a:gd name="connsiteY60" fmla="*/ 69850 h 2241550"/>
                  <a:gd name="connsiteX61" fmla="*/ 1555750 w 2892425"/>
                  <a:gd name="connsiteY61" fmla="*/ 38100 h 2241550"/>
                  <a:gd name="connsiteX62" fmla="*/ 1381125 w 2892425"/>
                  <a:gd name="connsiteY62" fmla="*/ 44450 h 2241550"/>
                  <a:gd name="connsiteX63" fmla="*/ 1282700 w 2892425"/>
                  <a:gd name="connsiteY63" fmla="*/ 6350 h 2241550"/>
                  <a:gd name="connsiteX64" fmla="*/ 1117600 w 2892425"/>
                  <a:gd name="connsiteY64" fmla="*/ 0 h 2241550"/>
                  <a:gd name="connsiteX65" fmla="*/ 996950 w 2892425"/>
                  <a:gd name="connsiteY65" fmla="*/ 19050 h 2241550"/>
                  <a:gd name="connsiteX0" fmla="*/ 996950 w 2892425"/>
                  <a:gd name="connsiteY0" fmla="*/ 19050 h 2241550"/>
                  <a:gd name="connsiteX1" fmla="*/ 0 w 2892425"/>
                  <a:gd name="connsiteY1" fmla="*/ 1185070 h 2241550"/>
                  <a:gd name="connsiteX2" fmla="*/ 212725 w 2892425"/>
                  <a:gd name="connsiteY2" fmla="*/ 1438275 h 2241550"/>
                  <a:gd name="connsiteX3" fmla="*/ 381000 w 2892425"/>
                  <a:gd name="connsiteY3" fmla="*/ 1577975 h 2241550"/>
                  <a:gd name="connsiteX4" fmla="*/ 352425 w 2892425"/>
                  <a:gd name="connsiteY4" fmla="*/ 1485900 h 2241550"/>
                  <a:gd name="connsiteX5" fmla="*/ 342900 w 2892425"/>
                  <a:gd name="connsiteY5" fmla="*/ 1460500 h 2241550"/>
                  <a:gd name="connsiteX6" fmla="*/ 339725 w 2892425"/>
                  <a:gd name="connsiteY6" fmla="*/ 1450975 h 2241550"/>
                  <a:gd name="connsiteX7" fmla="*/ 339725 w 2892425"/>
                  <a:gd name="connsiteY7" fmla="*/ 1441450 h 2241550"/>
                  <a:gd name="connsiteX8" fmla="*/ 327025 w 2892425"/>
                  <a:gd name="connsiteY8" fmla="*/ 1390650 h 2241550"/>
                  <a:gd name="connsiteX9" fmla="*/ 412750 w 2892425"/>
                  <a:gd name="connsiteY9" fmla="*/ 1450975 h 2241550"/>
                  <a:gd name="connsiteX10" fmla="*/ 460375 w 2892425"/>
                  <a:gd name="connsiteY10" fmla="*/ 1517650 h 2241550"/>
                  <a:gd name="connsiteX11" fmla="*/ 482600 w 2892425"/>
                  <a:gd name="connsiteY11" fmla="*/ 1603375 h 2241550"/>
                  <a:gd name="connsiteX12" fmla="*/ 546100 w 2892425"/>
                  <a:gd name="connsiteY12" fmla="*/ 1695450 h 2241550"/>
                  <a:gd name="connsiteX13" fmla="*/ 711200 w 2892425"/>
                  <a:gd name="connsiteY13" fmla="*/ 1854200 h 2241550"/>
                  <a:gd name="connsiteX14" fmla="*/ 860425 w 2892425"/>
                  <a:gd name="connsiteY14" fmla="*/ 1978025 h 2241550"/>
                  <a:gd name="connsiteX15" fmla="*/ 1041400 w 2892425"/>
                  <a:gd name="connsiteY15" fmla="*/ 2063750 h 2241550"/>
                  <a:gd name="connsiteX16" fmla="*/ 1231900 w 2892425"/>
                  <a:gd name="connsiteY16" fmla="*/ 2149475 h 2241550"/>
                  <a:gd name="connsiteX17" fmla="*/ 1235075 w 2892425"/>
                  <a:gd name="connsiteY17" fmla="*/ 2108200 h 2241550"/>
                  <a:gd name="connsiteX18" fmla="*/ 1431925 w 2892425"/>
                  <a:gd name="connsiteY18" fmla="*/ 2174875 h 2241550"/>
                  <a:gd name="connsiteX19" fmla="*/ 1635125 w 2892425"/>
                  <a:gd name="connsiteY19" fmla="*/ 2216150 h 2241550"/>
                  <a:gd name="connsiteX20" fmla="*/ 1781175 w 2892425"/>
                  <a:gd name="connsiteY20" fmla="*/ 2216150 h 2241550"/>
                  <a:gd name="connsiteX21" fmla="*/ 1784350 w 2892425"/>
                  <a:gd name="connsiteY21" fmla="*/ 2143125 h 2241550"/>
                  <a:gd name="connsiteX22" fmla="*/ 2079625 w 2892425"/>
                  <a:gd name="connsiteY22" fmla="*/ 2216150 h 2241550"/>
                  <a:gd name="connsiteX23" fmla="*/ 2155825 w 2892425"/>
                  <a:gd name="connsiteY23" fmla="*/ 2238375 h 2241550"/>
                  <a:gd name="connsiteX24" fmla="*/ 2390775 w 2892425"/>
                  <a:gd name="connsiteY24" fmla="*/ 2238375 h 2241550"/>
                  <a:gd name="connsiteX25" fmla="*/ 2517775 w 2892425"/>
                  <a:gd name="connsiteY25" fmla="*/ 2232025 h 2241550"/>
                  <a:gd name="connsiteX26" fmla="*/ 2622550 w 2892425"/>
                  <a:gd name="connsiteY26" fmla="*/ 2241550 h 2241550"/>
                  <a:gd name="connsiteX27" fmla="*/ 2682875 w 2892425"/>
                  <a:gd name="connsiteY27" fmla="*/ 2181225 h 2241550"/>
                  <a:gd name="connsiteX28" fmla="*/ 2616200 w 2892425"/>
                  <a:gd name="connsiteY28" fmla="*/ 2038350 h 2241550"/>
                  <a:gd name="connsiteX29" fmla="*/ 2622550 w 2892425"/>
                  <a:gd name="connsiteY29" fmla="*/ 2009775 h 2241550"/>
                  <a:gd name="connsiteX30" fmla="*/ 2625725 w 2892425"/>
                  <a:gd name="connsiteY30" fmla="*/ 1924050 h 2241550"/>
                  <a:gd name="connsiteX31" fmla="*/ 2663825 w 2892425"/>
                  <a:gd name="connsiteY31" fmla="*/ 1838325 h 2241550"/>
                  <a:gd name="connsiteX32" fmla="*/ 2670175 w 2892425"/>
                  <a:gd name="connsiteY32" fmla="*/ 1809750 h 2241550"/>
                  <a:gd name="connsiteX33" fmla="*/ 2673350 w 2892425"/>
                  <a:gd name="connsiteY33" fmla="*/ 1797050 h 2241550"/>
                  <a:gd name="connsiteX34" fmla="*/ 2689225 w 2892425"/>
                  <a:gd name="connsiteY34" fmla="*/ 1720850 h 2241550"/>
                  <a:gd name="connsiteX35" fmla="*/ 2686050 w 2892425"/>
                  <a:gd name="connsiteY35" fmla="*/ 1676400 h 2241550"/>
                  <a:gd name="connsiteX36" fmla="*/ 2679700 w 2892425"/>
                  <a:gd name="connsiteY36" fmla="*/ 1663700 h 2241550"/>
                  <a:gd name="connsiteX37" fmla="*/ 2676525 w 2892425"/>
                  <a:gd name="connsiteY37" fmla="*/ 1647825 h 2241550"/>
                  <a:gd name="connsiteX38" fmla="*/ 2644775 w 2892425"/>
                  <a:gd name="connsiteY38" fmla="*/ 1581150 h 2241550"/>
                  <a:gd name="connsiteX39" fmla="*/ 2647950 w 2892425"/>
                  <a:gd name="connsiteY39" fmla="*/ 1504950 h 2241550"/>
                  <a:gd name="connsiteX40" fmla="*/ 2787650 w 2892425"/>
                  <a:gd name="connsiteY40" fmla="*/ 1600200 h 2241550"/>
                  <a:gd name="connsiteX41" fmla="*/ 2851150 w 2892425"/>
                  <a:gd name="connsiteY41" fmla="*/ 1631950 h 2241550"/>
                  <a:gd name="connsiteX42" fmla="*/ 2892425 w 2892425"/>
                  <a:gd name="connsiteY42" fmla="*/ 1501775 h 2241550"/>
                  <a:gd name="connsiteX43" fmla="*/ 2841625 w 2892425"/>
                  <a:gd name="connsiteY43" fmla="*/ 1304925 h 2241550"/>
                  <a:gd name="connsiteX44" fmla="*/ 2778125 w 2892425"/>
                  <a:gd name="connsiteY44" fmla="*/ 1104900 h 2241550"/>
                  <a:gd name="connsiteX45" fmla="*/ 2726083 w 2892425"/>
                  <a:gd name="connsiteY45" fmla="*/ 1000884 h 2241550"/>
                  <a:gd name="connsiteX46" fmla="*/ 2621996 w 2892425"/>
                  <a:gd name="connsiteY46" fmla="*/ 905634 h 2241550"/>
                  <a:gd name="connsiteX47" fmla="*/ 2519017 w 2892425"/>
                  <a:gd name="connsiteY47" fmla="*/ 796879 h 2241550"/>
                  <a:gd name="connsiteX48" fmla="*/ 2381250 w 2892425"/>
                  <a:gd name="connsiteY48" fmla="*/ 654050 h 2241550"/>
                  <a:gd name="connsiteX49" fmla="*/ 2320925 w 2892425"/>
                  <a:gd name="connsiteY49" fmla="*/ 593725 h 2241550"/>
                  <a:gd name="connsiteX50" fmla="*/ 2353982 w 2892425"/>
                  <a:gd name="connsiteY50" fmla="*/ 581279 h 2241550"/>
                  <a:gd name="connsiteX51" fmla="*/ 2400300 w 2892425"/>
                  <a:gd name="connsiteY51" fmla="*/ 612775 h 2241550"/>
                  <a:gd name="connsiteX52" fmla="*/ 2527300 w 2892425"/>
                  <a:gd name="connsiteY52" fmla="*/ 704850 h 2241550"/>
                  <a:gd name="connsiteX53" fmla="*/ 2635250 w 2892425"/>
                  <a:gd name="connsiteY53" fmla="*/ 762000 h 2241550"/>
                  <a:gd name="connsiteX54" fmla="*/ 2444750 w 2892425"/>
                  <a:gd name="connsiteY54" fmla="*/ 485775 h 2241550"/>
                  <a:gd name="connsiteX55" fmla="*/ 2343150 w 2892425"/>
                  <a:gd name="connsiteY55" fmla="*/ 336550 h 2241550"/>
                  <a:gd name="connsiteX56" fmla="*/ 2247900 w 2892425"/>
                  <a:gd name="connsiteY56" fmla="*/ 215900 h 2241550"/>
                  <a:gd name="connsiteX57" fmla="*/ 2111375 w 2892425"/>
                  <a:gd name="connsiteY57" fmla="*/ 111125 h 2241550"/>
                  <a:gd name="connsiteX58" fmla="*/ 2041525 w 2892425"/>
                  <a:gd name="connsiteY58" fmla="*/ 98425 h 2241550"/>
                  <a:gd name="connsiteX59" fmla="*/ 1917700 w 2892425"/>
                  <a:gd name="connsiteY59" fmla="*/ 114300 h 2241550"/>
                  <a:gd name="connsiteX60" fmla="*/ 1774825 w 2892425"/>
                  <a:gd name="connsiteY60" fmla="*/ 69850 h 2241550"/>
                  <a:gd name="connsiteX61" fmla="*/ 1555750 w 2892425"/>
                  <a:gd name="connsiteY61" fmla="*/ 38100 h 2241550"/>
                  <a:gd name="connsiteX62" fmla="*/ 1381125 w 2892425"/>
                  <a:gd name="connsiteY62" fmla="*/ 44450 h 2241550"/>
                  <a:gd name="connsiteX63" fmla="*/ 1282700 w 2892425"/>
                  <a:gd name="connsiteY63" fmla="*/ 6350 h 2241550"/>
                  <a:gd name="connsiteX64" fmla="*/ 1117600 w 2892425"/>
                  <a:gd name="connsiteY64" fmla="*/ 0 h 2241550"/>
                  <a:gd name="connsiteX65" fmla="*/ 996950 w 2892425"/>
                  <a:gd name="connsiteY65" fmla="*/ 19050 h 2241550"/>
                  <a:gd name="connsiteX0" fmla="*/ 996950 w 2892495"/>
                  <a:gd name="connsiteY0" fmla="*/ 19050 h 2241550"/>
                  <a:gd name="connsiteX1" fmla="*/ 0 w 2892495"/>
                  <a:gd name="connsiteY1" fmla="*/ 1185070 h 2241550"/>
                  <a:gd name="connsiteX2" fmla="*/ 212725 w 2892495"/>
                  <a:gd name="connsiteY2" fmla="*/ 1438275 h 2241550"/>
                  <a:gd name="connsiteX3" fmla="*/ 381000 w 2892495"/>
                  <a:gd name="connsiteY3" fmla="*/ 1577975 h 2241550"/>
                  <a:gd name="connsiteX4" fmla="*/ 352425 w 2892495"/>
                  <a:gd name="connsiteY4" fmla="*/ 1485900 h 2241550"/>
                  <a:gd name="connsiteX5" fmla="*/ 342900 w 2892495"/>
                  <a:gd name="connsiteY5" fmla="*/ 1460500 h 2241550"/>
                  <a:gd name="connsiteX6" fmla="*/ 339725 w 2892495"/>
                  <a:gd name="connsiteY6" fmla="*/ 1450975 h 2241550"/>
                  <a:gd name="connsiteX7" fmla="*/ 339725 w 2892495"/>
                  <a:gd name="connsiteY7" fmla="*/ 1441450 h 2241550"/>
                  <a:gd name="connsiteX8" fmla="*/ 327025 w 2892495"/>
                  <a:gd name="connsiteY8" fmla="*/ 1390650 h 2241550"/>
                  <a:gd name="connsiteX9" fmla="*/ 412750 w 2892495"/>
                  <a:gd name="connsiteY9" fmla="*/ 1450975 h 2241550"/>
                  <a:gd name="connsiteX10" fmla="*/ 460375 w 2892495"/>
                  <a:gd name="connsiteY10" fmla="*/ 1517650 h 2241550"/>
                  <a:gd name="connsiteX11" fmla="*/ 482600 w 2892495"/>
                  <a:gd name="connsiteY11" fmla="*/ 1603375 h 2241550"/>
                  <a:gd name="connsiteX12" fmla="*/ 546100 w 2892495"/>
                  <a:gd name="connsiteY12" fmla="*/ 1695450 h 2241550"/>
                  <a:gd name="connsiteX13" fmla="*/ 711200 w 2892495"/>
                  <a:gd name="connsiteY13" fmla="*/ 1854200 h 2241550"/>
                  <a:gd name="connsiteX14" fmla="*/ 860425 w 2892495"/>
                  <a:gd name="connsiteY14" fmla="*/ 1978025 h 2241550"/>
                  <a:gd name="connsiteX15" fmla="*/ 1041400 w 2892495"/>
                  <a:gd name="connsiteY15" fmla="*/ 2063750 h 2241550"/>
                  <a:gd name="connsiteX16" fmla="*/ 1231900 w 2892495"/>
                  <a:gd name="connsiteY16" fmla="*/ 2149475 h 2241550"/>
                  <a:gd name="connsiteX17" fmla="*/ 1235075 w 2892495"/>
                  <a:gd name="connsiteY17" fmla="*/ 2108200 h 2241550"/>
                  <a:gd name="connsiteX18" fmla="*/ 1431925 w 2892495"/>
                  <a:gd name="connsiteY18" fmla="*/ 2174875 h 2241550"/>
                  <a:gd name="connsiteX19" fmla="*/ 1635125 w 2892495"/>
                  <a:gd name="connsiteY19" fmla="*/ 2216150 h 2241550"/>
                  <a:gd name="connsiteX20" fmla="*/ 1781175 w 2892495"/>
                  <a:gd name="connsiteY20" fmla="*/ 2216150 h 2241550"/>
                  <a:gd name="connsiteX21" fmla="*/ 1784350 w 2892495"/>
                  <a:gd name="connsiteY21" fmla="*/ 2143125 h 2241550"/>
                  <a:gd name="connsiteX22" fmla="*/ 2079625 w 2892495"/>
                  <a:gd name="connsiteY22" fmla="*/ 2216150 h 2241550"/>
                  <a:gd name="connsiteX23" fmla="*/ 2155825 w 2892495"/>
                  <a:gd name="connsiteY23" fmla="*/ 2238375 h 2241550"/>
                  <a:gd name="connsiteX24" fmla="*/ 2390775 w 2892495"/>
                  <a:gd name="connsiteY24" fmla="*/ 2238375 h 2241550"/>
                  <a:gd name="connsiteX25" fmla="*/ 2517775 w 2892495"/>
                  <a:gd name="connsiteY25" fmla="*/ 2232025 h 2241550"/>
                  <a:gd name="connsiteX26" fmla="*/ 2622550 w 2892495"/>
                  <a:gd name="connsiteY26" fmla="*/ 2241550 h 2241550"/>
                  <a:gd name="connsiteX27" fmla="*/ 2682875 w 2892495"/>
                  <a:gd name="connsiteY27" fmla="*/ 2181225 h 2241550"/>
                  <a:gd name="connsiteX28" fmla="*/ 2616200 w 2892495"/>
                  <a:gd name="connsiteY28" fmla="*/ 2038350 h 2241550"/>
                  <a:gd name="connsiteX29" fmla="*/ 2622550 w 2892495"/>
                  <a:gd name="connsiteY29" fmla="*/ 2009775 h 2241550"/>
                  <a:gd name="connsiteX30" fmla="*/ 2625725 w 2892495"/>
                  <a:gd name="connsiteY30" fmla="*/ 1924050 h 2241550"/>
                  <a:gd name="connsiteX31" fmla="*/ 2663825 w 2892495"/>
                  <a:gd name="connsiteY31" fmla="*/ 1838325 h 2241550"/>
                  <a:gd name="connsiteX32" fmla="*/ 2670175 w 2892495"/>
                  <a:gd name="connsiteY32" fmla="*/ 1809750 h 2241550"/>
                  <a:gd name="connsiteX33" fmla="*/ 2673350 w 2892495"/>
                  <a:gd name="connsiteY33" fmla="*/ 1797050 h 2241550"/>
                  <a:gd name="connsiteX34" fmla="*/ 2689225 w 2892495"/>
                  <a:gd name="connsiteY34" fmla="*/ 1720850 h 2241550"/>
                  <a:gd name="connsiteX35" fmla="*/ 2686050 w 2892495"/>
                  <a:gd name="connsiteY35" fmla="*/ 1676400 h 2241550"/>
                  <a:gd name="connsiteX36" fmla="*/ 2679700 w 2892495"/>
                  <a:gd name="connsiteY36" fmla="*/ 1663700 h 2241550"/>
                  <a:gd name="connsiteX37" fmla="*/ 2676525 w 2892495"/>
                  <a:gd name="connsiteY37" fmla="*/ 1647825 h 2241550"/>
                  <a:gd name="connsiteX38" fmla="*/ 2644775 w 2892495"/>
                  <a:gd name="connsiteY38" fmla="*/ 1581150 h 2241550"/>
                  <a:gd name="connsiteX39" fmla="*/ 2647950 w 2892495"/>
                  <a:gd name="connsiteY39" fmla="*/ 1504950 h 2241550"/>
                  <a:gd name="connsiteX40" fmla="*/ 2787650 w 2892495"/>
                  <a:gd name="connsiteY40" fmla="*/ 1600200 h 2241550"/>
                  <a:gd name="connsiteX41" fmla="*/ 2851150 w 2892495"/>
                  <a:gd name="connsiteY41" fmla="*/ 1631950 h 2241550"/>
                  <a:gd name="connsiteX42" fmla="*/ 2892425 w 2892495"/>
                  <a:gd name="connsiteY42" fmla="*/ 1501775 h 2241550"/>
                  <a:gd name="connsiteX43" fmla="*/ 2841625 w 2892495"/>
                  <a:gd name="connsiteY43" fmla="*/ 1304925 h 2241550"/>
                  <a:gd name="connsiteX44" fmla="*/ 2778125 w 2892495"/>
                  <a:gd name="connsiteY44" fmla="*/ 1104900 h 2241550"/>
                  <a:gd name="connsiteX45" fmla="*/ 2726083 w 2892495"/>
                  <a:gd name="connsiteY45" fmla="*/ 1000884 h 2241550"/>
                  <a:gd name="connsiteX46" fmla="*/ 2621996 w 2892495"/>
                  <a:gd name="connsiteY46" fmla="*/ 905634 h 2241550"/>
                  <a:gd name="connsiteX47" fmla="*/ 2519017 w 2892495"/>
                  <a:gd name="connsiteY47" fmla="*/ 796879 h 2241550"/>
                  <a:gd name="connsiteX48" fmla="*/ 2381250 w 2892495"/>
                  <a:gd name="connsiteY48" fmla="*/ 654050 h 2241550"/>
                  <a:gd name="connsiteX49" fmla="*/ 2320925 w 2892495"/>
                  <a:gd name="connsiteY49" fmla="*/ 593725 h 2241550"/>
                  <a:gd name="connsiteX50" fmla="*/ 2353982 w 2892495"/>
                  <a:gd name="connsiteY50" fmla="*/ 581279 h 2241550"/>
                  <a:gd name="connsiteX51" fmla="*/ 2400300 w 2892495"/>
                  <a:gd name="connsiteY51" fmla="*/ 612775 h 2241550"/>
                  <a:gd name="connsiteX52" fmla="*/ 2527300 w 2892495"/>
                  <a:gd name="connsiteY52" fmla="*/ 704850 h 2241550"/>
                  <a:gd name="connsiteX53" fmla="*/ 2635250 w 2892495"/>
                  <a:gd name="connsiteY53" fmla="*/ 762000 h 2241550"/>
                  <a:gd name="connsiteX54" fmla="*/ 2444750 w 2892495"/>
                  <a:gd name="connsiteY54" fmla="*/ 485775 h 2241550"/>
                  <a:gd name="connsiteX55" fmla="*/ 2343150 w 2892495"/>
                  <a:gd name="connsiteY55" fmla="*/ 336550 h 2241550"/>
                  <a:gd name="connsiteX56" fmla="*/ 2247900 w 2892495"/>
                  <a:gd name="connsiteY56" fmla="*/ 215900 h 2241550"/>
                  <a:gd name="connsiteX57" fmla="*/ 2111375 w 2892495"/>
                  <a:gd name="connsiteY57" fmla="*/ 111125 h 2241550"/>
                  <a:gd name="connsiteX58" fmla="*/ 2041525 w 2892495"/>
                  <a:gd name="connsiteY58" fmla="*/ 98425 h 2241550"/>
                  <a:gd name="connsiteX59" fmla="*/ 1917700 w 2892495"/>
                  <a:gd name="connsiteY59" fmla="*/ 114300 h 2241550"/>
                  <a:gd name="connsiteX60" fmla="*/ 1774825 w 2892495"/>
                  <a:gd name="connsiteY60" fmla="*/ 69850 h 2241550"/>
                  <a:gd name="connsiteX61" fmla="*/ 1555750 w 2892495"/>
                  <a:gd name="connsiteY61" fmla="*/ 38100 h 2241550"/>
                  <a:gd name="connsiteX62" fmla="*/ 1381125 w 2892495"/>
                  <a:gd name="connsiteY62" fmla="*/ 44450 h 2241550"/>
                  <a:gd name="connsiteX63" fmla="*/ 1282700 w 2892495"/>
                  <a:gd name="connsiteY63" fmla="*/ 6350 h 2241550"/>
                  <a:gd name="connsiteX64" fmla="*/ 1117600 w 2892495"/>
                  <a:gd name="connsiteY64" fmla="*/ 0 h 2241550"/>
                  <a:gd name="connsiteX65" fmla="*/ 996950 w 2892495"/>
                  <a:gd name="connsiteY65" fmla="*/ 19050 h 2241550"/>
                  <a:gd name="connsiteX0" fmla="*/ 996950 w 3059758"/>
                  <a:gd name="connsiteY0" fmla="*/ 19050 h 2241550"/>
                  <a:gd name="connsiteX1" fmla="*/ 0 w 3059758"/>
                  <a:gd name="connsiteY1" fmla="*/ 1185070 h 2241550"/>
                  <a:gd name="connsiteX2" fmla="*/ 212725 w 3059758"/>
                  <a:gd name="connsiteY2" fmla="*/ 1438275 h 2241550"/>
                  <a:gd name="connsiteX3" fmla="*/ 381000 w 3059758"/>
                  <a:gd name="connsiteY3" fmla="*/ 1577975 h 2241550"/>
                  <a:gd name="connsiteX4" fmla="*/ 352425 w 3059758"/>
                  <a:gd name="connsiteY4" fmla="*/ 1485900 h 2241550"/>
                  <a:gd name="connsiteX5" fmla="*/ 342900 w 3059758"/>
                  <a:gd name="connsiteY5" fmla="*/ 1460500 h 2241550"/>
                  <a:gd name="connsiteX6" fmla="*/ 339725 w 3059758"/>
                  <a:gd name="connsiteY6" fmla="*/ 1450975 h 2241550"/>
                  <a:gd name="connsiteX7" fmla="*/ 339725 w 3059758"/>
                  <a:gd name="connsiteY7" fmla="*/ 1441450 h 2241550"/>
                  <a:gd name="connsiteX8" fmla="*/ 327025 w 3059758"/>
                  <a:gd name="connsiteY8" fmla="*/ 1390650 h 2241550"/>
                  <a:gd name="connsiteX9" fmla="*/ 412750 w 3059758"/>
                  <a:gd name="connsiteY9" fmla="*/ 1450975 h 2241550"/>
                  <a:gd name="connsiteX10" fmla="*/ 460375 w 3059758"/>
                  <a:gd name="connsiteY10" fmla="*/ 1517650 h 2241550"/>
                  <a:gd name="connsiteX11" fmla="*/ 482600 w 3059758"/>
                  <a:gd name="connsiteY11" fmla="*/ 1603375 h 2241550"/>
                  <a:gd name="connsiteX12" fmla="*/ 546100 w 3059758"/>
                  <a:gd name="connsiteY12" fmla="*/ 1695450 h 2241550"/>
                  <a:gd name="connsiteX13" fmla="*/ 711200 w 3059758"/>
                  <a:gd name="connsiteY13" fmla="*/ 1854200 h 2241550"/>
                  <a:gd name="connsiteX14" fmla="*/ 860425 w 3059758"/>
                  <a:gd name="connsiteY14" fmla="*/ 1978025 h 2241550"/>
                  <a:gd name="connsiteX15" fmla="*/ 1041400 w 3059758"/>
                  <a:gd name="connsiteY15" fmla="*/ 2063750 h 2241550"/>
                  <a:gd name="connsiteX16" fmla="*/ 1231900 w 3059758"/>
                  <a:gd name="connsiteY16" fmla="*/ 2149475 h 2241550"/>
                  <a:gd name="connsiteX17" fmla="*/ 1235075 w 3059758"/>
                  <a:gd name="connsiteY17" fmla="*/ 2108200 h 2241550"/>
                  <a:gd name="connsiteX18" fmla="*/ 1431925 w 3059758"/>
                  <a:gd name="connsiteY18" fmla="*/ 2174875 h 2241550"/>
                  <a:gd name="connsiteX19" fmla="*/ 1635125 w 3059758"/>
                  <a:gd name="connsiteY19" fmla="*/ 2216150 h 2241550"/>
                  <a:gd name="connsiteX20" fmla="*/ 1781175 w 3059758"/>
                  <a:gd name="connsiteY20" fmla="*/ 2216150 h 2241550"/>
                  <a:gd name="connsiteX21" fmla="*/ 1784350 w 3059758"/>
                  <a:gd name="connsiteY21" fmla="*/ 2143125 h 2241550"/>
                  <a:gd name="connsiteX22" fmla="*/ 2079625 w 3059758"/>
                  <a:gd name="connsiteY22" fmla="*/ 2216150 h 2241550"/>
                  <a:gd name="connsiteX23" fmla="*/ 2155825 w 3059758"/>
                  <a:gd name="connsiteY23" fmla="*/ 2238375 h 2241550"/>
                  <a:gd name="connsiteX24" fmla="*/ 2390775 w 3059758"/>
                  <a:gd name="connsiteY24" fmla="*/ 2238375 h 2241550"/>
                  <a:gd name="connsiteX25" fmla="*/ 2517775 w 3059758"/>
                  <a:gd name="connsiteY25" fmla="*/ 2232025 h 2241550"/>
                  <a:gd name="connsiteX26" fmla="*/ 2622550 w 3059758"/>
                  <a:gd name="connsiteY26" fmla="*/ 2241550 h 2241550"/>
                  <a:gd name="connsiteX27" fmla="*/ 2682875 w 3059758"/>
                  <a:gd name="connsiteY27" fmla="*/ 2181225 h 2241550"/>
                  <a:gd name="connsiteX28" fmla="*/ 2616200 w 3059758"/>
                  <a:gd name="connsiteY28" fmla="*/ 2038350 h 2241550"/>
                  <a:gd name="connsiteX29" fmla="*/ 2622550 w 3059758"/>
                  <a:gd name="connsiteY29" fmla="*/ 2009775 h 2241550"/>
                  <a:gd name="connsiteX30" fmla="*/ 2625725 w 3059758"/>
                  <a:gd name="connsiteY30" fmla="*/ 1924050 h 2241550"/>
                  <a:gd name="connsiteX31" fmla="*/ 2663825 w 3059758"/>
                  <a:gd name="connsiteY31" fmla="*/ 1838325 h 2241550"/>
                  <a:gd name="connsiteX32" fmla="*/ 2670175 w 3059758"/>
                  <a:gd name="connsiteY32" fmla="*/ 1809750 h 2241550"/>
                  <a:gd name="connsiteX33" fmla="*/ 2673350 w 3059758"/>
                  <a:gd name="connsiteY33" fmla="*/ 1797050 h 2241550"/>
                  <a:gd name="connsiteX34" fmla="*/ 2689225 w 3059758"/>
                  <a:gd name="connsiteY34" fmla="*/ 1720850 h 2241550"/>
                  <a:gd name="connsiteX35" fmla="*/ 2686050 w 3059758"/>
                  <a:gd name="connsiteY35" fmla="*/ 1676400 h 2241550"/>
                  <a:gd name="connsiteX36" fmla="*/ 2679700 w 3059758"/>
                  <a:gd name="connsiteY36" fmla="*/ 1663700 h 2241550"/>
                  <a:gd name="connsiteX37" fmla="*/ 2676525 w 3059758"/>
                  <a:gd name="connsiteY37" fmla="*/ 1647825 h 2241550"/>
                  <a:gd name="connsiteX38" fmla="*/ 2644775 w 3059758"/>
                  <a:gd name="connsiteY38" fmla="*/ 1581150 h 2241550"/>
                  <a:gd name="connsiteX39" fmla="*/ 2647950 w 3059758"/>
                  <a:gd name="connsiteY39" fmla="*/ 1504950 h 2241550"/>
                  <a:gd name="connsiteX40" fmla="*/ 2787650 w 3059758"/>
                  <a:gd name="connsiteY40" fmla="*/ 1600200 h 2241550"/>
                  <a:gd name="connsiteX41" fmla="*/ 2851150 w 3059758"/>
                  <a:gd name="connsiteY41" fmla="*/ 1631950 h 2241550"/>
                  <a:gd name="connsiteX42" fmla="*/ 3059749 w 3059758"/>
                  <a:gd name="connsiteY42" fmla="*/ 1597975 h 2241550"/>
                  <a:gd name="connsiteX43" fmla="*/ 2841625 w 3059758"/>
                  <a:gd name="connsiteY43" fmla="*/ 1304925 h 2241550"/>
                  <a:gd name="connsiteX44" fmla="*/ 2778125 w 3059758"/>
                  <a:gd name="connsiteY44" fmla="*/ 1104900 h 2241550"/>
                  <a:gd name="connsiteX45" fmla="*/ 2726083 w 3059758"/>
                  <a:gd name="connsiteY45" fmla="*/ 1000884 h 2241550"/>
                  <a:gd name="connsiteX46" fmla="*/ 2621996 w 3059758"/>
                  <a:gd name="connsiteY46" fmla="*/ 905634 h 2241550"/>
                  <a:gd name="connsiteX47" fmla="*/ 2519017 w 3059758"/>
                  <a:gd name="connsiteY47" fmla="*/ 796879 h 2241550"/>
                  <a:gd name="connsiteX48" fmla="*/ 2381250 w 3059758"/>
                  <a:gd name="connsiteY48" fmla="*/ 654050 h 2241550"/>
                  <a:gd name="connsiteX49" fmla="*/ 2320925 w 3059758"/>
                  <a:gd name="connsiteY49" fmla="*/ 593725 h 2241550"/>
                  <a:gd name="connsiteX50" fmla="*/ 2353982 w 3059758"/>
                  <a:gd name="connsiteY50" fmla="*/ 581279 h 2241550"/>
                  <a:gd name="connsiteX51" fmla="*/ 2400300 w 3059758"/>
                  <a:gd name="connsiteY51" fmla="*/ 612775 h 2241550"/>
                  <a:gd name="connsiteX52" fmla="*/ 2527300 w 3059758"/>
                  <a:gd name="connsiteY52" fmla="*/ 704850 h 2241550"/>
                  <a:gd name="connsiteX53" fmla="*/ 2635250 w 3059758"/>
                  <a:gd name="connsiteY53" fmla="*/ 762000 h 2241550"/>
                  <a:gd name="connsiteX54" fmla="*/ 2444750 w 3059758"/>
                  <a:gd name="connsiteY54" fmla="*/ 485775 h 2241550"/>
                  <a:gd name="connsiteX55" fmla="*/ 2343150 w 3059758"/>
                  <a:gd name="connsiteY55" fmla="*/ 336550 h 2241550"/>
                  <a:gd name="connsiteX56" fmla="*/ 2247900 w 3059758"/>
                  <a:gd name="connsiteY56" fmla="*/ 215900 h 2241550"/>
                  <a:gd name="connsiteX57" fmla="*/ 2111375 w 3059758"/>
                  <a:gd name="connsiteY57" fmla="*/ 111125 h 2241550"/>
                  <a:gd name="connsiteX58" fmla="*/ 2041525 w 3059758"/>
                  <a:gd name="connsiteY58" fmla="*/ 98425 h 2241550"/>
                  <a:gd name="connsiteX59" fmla="*/ 1917700 w 3059758"/>
                  <a:gd name="connsiteY59" fmla="*/ 114300 h 2241550"/>
                  <a:gd name="connsiteX60" fmla="*/ 1774825 w 3059758"/>
                  <a:gd name="connsiteY60" fmla="*/ 69850 h 2241550"/>
                  <a:gd name="connsiteX61" fmla="*/ 1555750 w 3059758"/>
                  <a:gd name="connsiteY61" fmla="*/ 38100 h 2241550"/>
                  <a:gd name="connsiteX62" fmla="*/ 1381125 w 3059758"/>
                  <a:gd name="connsiteY62" fmla="*/ 44450 h 2241550"/>
                  <a:gd name="connsiteX63" fmla="*/ 1282700 w 3059758"/>
                  <a:gd name="connsiteY63" fmla="*/ 6350 h 2241550"/>
                  <a:gd name="connsiteX64" fmla="*/ 1117600 w 3059758"/>
                  <a:gd name="connsiteY64" fmla="*/ 0 h 2241550"/>
                  <a:gd name="connsiteX65" fmla="*/ 996950 w 3059758"/>
                  <a:gd name="connsiteY65" fmla="*/ 19050 h 2241550"/>
                  <a:gd name="connsiteX0" fmla="*/ 996950 w 3026627"/>
                  <a:gd name="connsiteY0" fmla="*/ 19050 h 2241550"/>
                  <a:gd name="connsiteX1" fmla="*/ 0 w 3026627"/>
                  <a:gd name="connsiteY1" fmla="*/ 1185070 h 2241550"/>
                  <a:gd name="connsiteX2" fmla="*/ 212725 w 3026627"/>
                  <a:gd name="connsiteY2" fmla="*/ 1438275 h 2241550"/>
                  <a:gd name="connsiteX3" fmla="*/ 381000 w 3026627"/>
                  <a:gd name="connsiteY3" fmla="*/ 1577975 h 2241550"/>
                  <a:gd name="connsiteX4" fmla="*/ 352425 w 3026627"/>
                  <a:gd name="connsiteY4" fmla="*/ 1485900 h 2241550"/>
                  <a:gd name="connsiteX5" fmla="*/ 342900 w 3026627"/>
                  <a:gd name="connsiteY5" fmla="*/ 1460500 h 2241550"/>
                  <a:gd name="connsiteX6" fmla="*/ 339725 w 3026627"/>
                  <a:gd name="connsiteY6" fmla="*/ 1450975 h 2241550"/>
                  <a:gd name="connsiteX7" fmla="*/ 339725 w 3026627"/>
                  <a:gd name="connsiteY7" fmla="*/ 1441450 h 2241550"/>
                  <a:gd name="connsiteX8" fmla="*/ 327025 w 3026627"/>
                  <a:gd name="connsiteY8" fmla="*/ 1390650 h 2241550"/>
                  <a:gd name="connsiteX9" fmla="*/ 412750 w 3026627"/>
                  <a:gd name="connsiteY9" fmla="*/ 1450975 h 2241550"/>
                  <a:gd name="connsiteX10" fmla="*/ 460375 w 3026627"/>
                  <a:gd name="connsiteY10" fmla="*/ 1517650 h 2241550"/>
                  <a:gd name="connsiteX11" fmla="*/ 482600 w 3026627"/>
                  <a:gd name="connsiteY11" fmla="*/ 1603375 h 2241550"/>
                  <a:gd name="connsiteX12" fmla="*/ 546100 w 3026627"/>
                  <a:gd name="connsiteY12" fmla="*/ 1695450 h 2241550"/>
                  <a:gd name="connsiteX13" fmla="*/ 711200 w 3026627"/>
                  <a:gd name="connsiteY13" fmla="*/ 1854200 h 2241550"/>
                  <a:gd name="connsiteX14" fmla="*/ 860425 w 3026627"/>
                  <a:gd name="connsiteY14" fmla="*/ 1978025 h 2241550"/>
                  <a:gd name="connsiteX15" fmla="*/ 1041400 w 3026627"/>
                  <a:gd name="connsiteY15" fmla="*/ 2063750 h 2241550"/>
                  <a:gd name="connsiteX16" fmla="*/ 1231900 w 3026627"/>
                  <a:gd name="connsiteY16" fmla="*/ 2149475 h 2241550"/>
                  <a:gd name="connsiteX17" fmla="*/ 1235075 w 3026627"/>
                  <a:gd name="connsiteY17" fmla="*/ 2108200 h 2241550"/>
                  <a:gd name="connsiteX18" fmla="*/ 1431925 w 3026627"/>
                  <a:gd name="connsiteY18" fmla="*/ 2174875 h 2241550"/>
                  <a:gd name="connsiteX19" fmla="*/ 1635125 w 3026627"/>
                  <a:gd name="connsiteY19" fmla="*/ 2216150 h 2241550"/>
                  <a:gd name="connsiteX20" fmla="*/ 1781175 w 3026627"/>
                  <a:gd name="connsiteY20" fmla="*/ 2216150 h 2241550"/>
                  <a:gd name="connsiteX21" fmla="*/ 1784350 w 3026627"/>
                  <a:gd name="connsiteY21" fmla="*/ 2143125 h 2241550"/>
                  <a:gd name="connsiteX22" fmla="*/ 2079625 w 3026627"/>
                  <a:gd name="connsiteY22" fmla="*/ 2216150 h 2241550"/>
                  <a:gd name="connsiteX23" fmla="*/ 2155825 w 3026627"/>
                  <a:gd name="connsiteY23" fmla="*/ 2238375 h 2241550"/>
                  <a:gd name="connsiteX24" fmla="*/ 2390775 w 3026627"/>
                  <a:gd name="connsiteY24" fmla="*/ 2238375 h 2241550"/>
                  <a:gd name="connsiteX25" fmla="*/ 2517775 w 3026627"/>
                  <a:gd name="connsiteY25" fmla="*/ 2232025 h 2241550"/>
                  <a:gd name="connsiteX26" fmla="*/ 2622550 w 3026627"/>
                  <a:gd name="connsiteY26" fmla="*/ 2241550 h 2241550"/>
                  <a:gd name="connsiteX27" fmla="*/ 2682875 w 3026627"/>
                  <a:gd name="connsiteY27" fmla="*/ 2181225 h 2241550"/>
                  <a:gd name="connsiteX28" fmla="*/ 2616200 w 3026627"/>
                  <a:gd name="connsiteY28" fmla="*/ 2038350 h 2241550"/>
                  <a:gd name="connsiteX29" fmla="*/ 2622550 w 3026627"/>
                  <a:gd name="connsiteY29" fmla="*/ 2009775 h 2241550"/>
                  <a:gd name="connsiteX30" fmla="*/ 2625725 w 3026627"/>
                  <a:gd name="connsiteY30" fmla="*/ 1924050 h 2241550"/>
                  <a:gd name="connsiteX31" fmla="*/ 2663825 w 3026627"/>
                  <a:gd name="connsiteY31" fmla="*/ 1838325 h 2241550"/>
                  <a:gd name="connsiteX32" fmla="*/ 2670175 w 3026627"/>
                  <a:gd name="connsiteY32" fmla="*/ 1809750 h 2241550"/>
                  <a:gd name="connsiteX33" fmla="*/ 2673350 w 3026627"/>
                  <a:gd name="connsiteY33" fmla="*/ 1797050 h 2241550"/>
                  <a:gd name="connsiteX34" fmla="*/ 2689225 w 3026627"/>
                  <a:gd name="connsiteY34" fmla="*/ 1720850 h 2241550"/>
                  <a:gd name="connsiteX35" fmla="*/ 2686050 w 3026627"/>
                  <a:gd name="connsiteY35" fmla="*/ 1676400 h 2241550"/>
                  <a:gd name="connsiteX36" fmla="*/ 2679700 w 3026627"/>
                  <a:gd name="connsiteY36" fmla="*/ 1663700 h 2241550"/>
                  <a:gd name="connsiteX37" fmla="*/ 2676525 w 3026627"/>
                  <a:gd name="connsiteY37" fmla="*/ 1647825 h 2241550"/>
                  <a:gd name="connsiteX38" fmla="*/ 2644775 w 3026627"/>
                  <a:gd name="connsiteY38" fmla="*/ 1581150 h 2241550"/>
                  <a:gd name="connsiteX39" fmla="*/ 2647950 w 3026627"/>
                  <a:gd name="connsiteY39" fmla="*/ 1504950 h 2241550"/>
                  <a:gd name="connsiteX40" fmla="*/ 2787650 w 3026627"/>
                  <a:gd name="connsiteY40" fmla="*/ 1600200 h 2241550"/>
                  <a:gd name="connsiteX41" fmla="*/ 2851150 w 3026627"/>
                  <a:gd name="connsiteY41" fmla="*/ 1631950 h 2241550"/>
                  <a:gd name="connsiteX42" fmla="*/ 3026616 w 3026627"/>
                  <a:gd name="connsiteY42" fmla="*/ 1586980 h 2241550"/>
                  <a:gd name="connsiteX43" fmla="*/ 2841625 w 3026627"/>
                  <a:gd name="connsiteY43" fmla="*/ 1304925 h 2241550"/>
                  <a:gd name="connsiteX44" fmla="*/ 2778125 w 3026627"/>
                  <a:gd name="connsiteY44" fmla="*/ 1104900 h 2241550"/>
                  <a:gd name="connsiteX45" fmla="*/ 2726083 w 3026627"/>
                  <a:gd name="connsiteY45" fmla="*/ 1000884 h 2241550"/>
                  <a:gd name="connsiteX46" fmla="*/ 2621996 w 3026627"/>
                  <a:gd name="connsiteY46" fmla="*/ 905634 h 2241550"/>
                  <a:gd name="connsiteX47" fmla="*/ 2519017 w 3026627"/>
                  <a:gd name="connsiteY47" fmla="*/ 796879 h 2241550"/>
                  <a:gd name="connsiteX48" fmla="*/ 2381250 w 3026627"/>
                  <a:gd name="connsiteY48" fmla="*/ 654050 h 2241550"/>
                  <a:gd name="connsiteX49" fmla="*/ 2320925 w 3026627"/>
                  <a:gd name="connsiteY49" fmla="*/ 593725 h 2241550"/>
                  <a:gd name="connsiteX50" fmla="*/ 2353982 w 3026627"/>
                  <a:gd name="connsiteY50" fmla="*/ 581279 h 2241550"/>
                  <a:gd name="connsiteX51" fmla="*/ 2400300 w 3026627"/>
                  <a:gd name="connsiteY51" fmla="*/ 612775 h 2241550"/>
                  <a:gd name="connsiteX52" fmla="*/ 2527300 w 3026627"/>
                  <a:gd name="connsiteY52" fmla="*/ 704850 h 2241550"/>
                  <a:gd name="connsiteX53" fmla="*/ 2635250 w 3026627"/>
                  <a:gd name="connsiteY53" fmla="*/ 762000 h 2241550"/>
                  <a:gd name="connsiteX54" fmla="*/ 2444750 w 3026627"/>
                  <a:gd name="connsiteY54" fmla="*/ 485775 h 2241550"/>
                  <a:gd name="connsiteX55" fmla="*/ 2343150 w 3026627"/>
                  <a:gd name="connsiteY55" fmla="*/ 336550 h 2241550"/>
                  <a:gd name="connsiteX56" fmla="*/ 2247900 w 3026627"/>
                  <a:gd name="connsiteY56" fmla="*/ 215900 h 2241550"/>
                  <a:gd name="connsiteX57" fmla="*/ 2111375 w 3026627"/>
                  <a:gd name="connsiteY57" fmla="*/ 111125 h 2241550"/>
                  <a:gd name="connsiteX58" fmla="*/ 2041525 w 3026627"/>
                  <a:gd name="connsiteY58" fmla="*/ 98425 h 2241550"/>
                  <a:gd name="connsiteX59" fmla="*/ 1917700 w 3026627"/>
                  <a:gd name="connsiteY59" fmla="*/ 114300 h 2241550"/>
                  <a:gd name="connsiteX60" fmla="*/ 1774825 w 3026627"/>
                  <a:gd name="connsiteY60" fmla="*/ 69850 h 2241550"/>
                  <a:gd name="connsiteX61" fmla="*/ 1555750 w 3026627"/>
                  <a:gd name="connsiteY61" fmla="*/ 38100 h 2241550"/>
                  <a:gd name="connsiteX62" fmla="*/ 1381125 w 3026627"/>
                  <a:gd name="connsiteY62" fmla="*/ 44450 h 2241550"/>
                  <a:gd name="connsiteX63" fmla="*/ 1282700 w 3026627"/>
                  <a:gd name="connsiteY63" fmla="*/ 6350 h 2241550"/>
                  <a:gd name="connsiteX64" fmla="*/ 1117600 w 3026627"/>
                  <a:gd name="connsiteY64" fmla="*/ 0 h 2241550"/>
                  <a:gd name="connsiteX65" fmla="*/ 996950 w 3026627"/>
                  <a:gd name="connsiteY65" fmla="*/ 19050 h 2241550"/>
                  <a:gd name="connsiteX0" fmla="*/ 996950 w 3026629"/>
                  <a:gd name="connsiteY0" fmla="*/ 19050 h 2241550"/>
                  <a:gd name="connsiteX1" fmla="*/ 0 w 3026629"/>
                  <a:gd name="connsiteY1" fmla="*/ 1185070 h 2241550"/>
                  <a:gd name="connsiteX2" fmla="*/ 212725 w 3026629"/>
                  <a:gd name="connsiteY2" fmla="*/ 1438275 h 2241550"/>
                  <a:gd name="connsiteX3" fmla="*/ 381000 w 3026629"/>
                  <a:gd name="connsiteY3" fmla="*/ 1577975 h 2241550"/>
                  <a:gd name="connsiteX4" fmla="*/ 352425 w 3026629"/>
                  <a:gd name="connsiteY4" fmla="*/ 1485900 h 2241550"/>
                  <a:gd name="connsiteX5" fmla="*/ 342900 w 3026629"/>
                  <a:gd name="connsiteY5" fmla="*/ 1460500 h 2241550"/>
                  <a:gd name="connsiteX6" fmla="*/ 339725 w 3026629"/>
                  <a:gd name="connsiteY6" fmla="*/ 1450975 h 2241550"/>
                  <a:gd name="connsiteX7" fmla="*/ 339725 w 3026629"/>
                  <a:gd name="connsiteY7" fmla="*/ 1441450 h 2241550"/>
                  <a:gd name="connsiteX8" fmla="*/ 327025 w 3026629"/>
                  <a:gd name="connsiteY8" fmla="*/ 1390650 h 2241550"/>
                  <a:gd name="connsiteX9" fmla="*/ 412750 w 3026629"/>
                  <a:gd name="connsiteY9" fmla="*/ 1450975 h 2241550"/>
                  <a:gd name="connsiteX10" fmla="*/ 460375 w 3026629"/>
                  <a:gd name="connsiteY10" fmla="*/ 1517650 h 2241550"/>
                  <a:gd name="connsiteX11" fmla="*/ 482600 w 3026629"/>
                  <a:gd name="connsiteY11" fmla="*/ 1603375 h 2241550"/>
                  <a:gd name="connsiteX12" fmla="*/ 546100 w 3026629"/>
                  <a:gd name="connsiteY12" fmla="*/ 1695450 h 2241550"/>
                  <a:gd name="connsiteX13" fmla="*/ 711200 w 3026629"/>
                  <a:gd name="connsiteY13" fmla="*/ 1854200 h 2241550"/>
                  <a:gd name="connsiteX14" fmla="*/ 860425 w 3026629"/>
                  <a:gd name="connsiteY14" fmla="*/ 1978025 h 2241550"/>
                  <a:gd name="connsiteX15" fmla="*/ 1041400 w 3026629"/>
                  <a:gd name="connsiteY15" fmla="*/ 2063750 h 2241550"/>
                  <a:gd name="connsiteX16" fmla="*/ 1231900 w 3026629"/>
                  <a:gd name="connsiteY16" fmla="*/ 2149475 h 2241550"/>
                  <a:gd name="connsiteX17" fmla="*/ 1235075 w 3026629"/>
                  <a:gd name="connsiteY17" fmla="*/ 2108200 h 2241550"/>
                  <a:gd name="connsiteX18" fmla="*/ 1431925 w 3026629"/>
                  <a:gd name="connsiteY18" fmla="*/ 2174875 h 2241550"/>
                  <a:gd name="connsiteX19" fmla="*/ 1635125 w 3026629"/>
                  <a:gd name="connsiteY19" fmla="*/ 2216150 h 2241550"/>
                  <a:gd name="connsiteX20" fmla="*/ 1781175 w 3026629"/>
                  <a:gd name="connsiteY20" fmla="*/ 2216150 h 2241550"/>
                  <a:gd name="connsiteX21" fmla="*/ 1784350 w 3026629"/>
                  <a:gd name="connsiteY21" fmla="*/ 2143125 h 2241550"/>
                  <a:gd name="connsiteX22" fmla="*/ 2079625 w 3026629"/>
                  <a:gd name="connsiteY22" fmla="*/ 2216150 h 2241550"/>
                  <a:gd name="connsiteX23" fmla="*/ 2155825 w 3026629"/>
                  <a:gd name="connsiteY23" fmla="*/ 2238375 h 2241550"/>
                  <a:gd name="connsiteX24" fmla="*/ 2390775 w 3026629"/>
                  <a:gd name="connsiteY24" fmla="*/ 2238375 h 2241550"/>
                  <a:gd name="connsiteX25" fmla="*/ 2517775 w 3026629"/>
                  <a:gd name="connsiteY25" fmla="*/ 2232025 h 2241550"/>
                  <a:gd name="connsiteX26" fmla="*/ 2622550 w 3026629"/>
                  <a:gd name="connsiteY26" fmla="*/ 2241550 h 2241550"/>
                  <a:gd name="connsiteX27" fmla="*/ 2682875 w 3026629"/>
                  <a:gd name="connsiteY27" fmla="*/ 2181225 h 2241550"/>
                  <a:gd name="connsiteX28" fmla="*/ 2616200 w 3026629"/>
                  <a:gd name="connsiteY28" fmla="*/ 2038350 h 2241550"/>
                  <a:gd name="connsiteX29" fmla="*/ 2622550 w 3026629"/>
                  <a:gd name="connsiteY29" fmla="*/ 2009775 h 2241550"/>
                  <a:gd name="connsiteX30" fmla="*/ 2625725 w 3026629"/>
                  <a:gd name="connsiteY30" fmla="*/ 1924050 h 2241550"/>
                  <a:gd name="connsiteX31" fmla="*/ 2663825 w 3026629"/>
                  <a:gd name="connsiteY31" fmla="*/ 1838325 h 2241550"/>
                  <a:gd name="connsiteX32" fmla="*/ 2670175 w 3026629"/>
                  <a:gd name="connsiteY32" fmla="*/ 1809750 h 2241550"/>
                  <a:gd name="connsiteX33" fmla="*/ 2673350 w 3026629"/>
                  <a:gd name="connsiteY33" fmla="*/ 1797050 h 2241550"/>
                  <a:gd name="connsiteX34" fmla="*/ 2689225 w 3026629"/>
                  <a:gd name="connsiteY34" fmla="*/ 1720850 h 2241550"/>
                  <a:gd name="connsiteX35" fmla="*/ 2686050 w 3026629"/>
                  <a:gd name="connsiteY35" fmla="*/ 1676400 h 2241550"/>
                  <a:gd name="connsiteX36" fmla="*/ 2679700 w 3026629"/>
                  <a:gd name="connsiteY36" fmla="*/ 1663700 h 2241550"/>
                  <a:gd name="connsiteX37" fmla="*/ 2676525 w 3026629"/>
                  <a:gd name="connsiteY37" fmla="*/ 1647825 h 2241550"/>
                  <a:gd name="connsiteX38" fmla="*/ 2644775 w 3026629"/>
                  <a:gd name="connsiteY38" fmla="*/ 1581150 h 2241550"/>
                  <a:gd name="connsiteX39" fmla="*/ 2647950 w 3026629"/>
                  <a:gd name="connsiteY39" fmla="*/ 1504950 h 2241550"/>
                  <a:gd name="connsiteX40" fmla="*/ 2787650 w 3026629"/>
                  <a:gd name="connsiteY40" fmla="*/ 1600200 h 2241550"/>
                  <a:gd name="connsiteX41" fmla="*/ 2851150 w 3026629"/>
                  <a:gd name="connsiteY41" fmla="*/ 1631950 h 2241550"/>
                  <a:gd name="connsiteX42" fmla="*/ 3026616 w 3026629"/>
                  <a:gd name="connsiteY42" fmla="*/ 1586980 h 2241550"/>
                  <a:gd name="connsiteX43" fmla="*/ 2841625 w 3026629"/>
                  <a:gd name="connsiteY43" fmla="*/ 1304925 h 2241550"/>
                  <a:gd name="connsiteX44" fmla="*/ 2778125 w 3026629"/>
                  <a:gd name="connsiteY44" fmla="*/ 1104900 h 2241550"/>
                  <a:gd name="connsiteX45" fmla="*/ 2726083 w 3026629"/>
                  <a:gd name="connsiteY45" fmla="*/ 1000884 h 2241550"/>
                  <a:gd name="connsiteX46" fmla="*/ 2621996 w 3026629"/>
                  <a:gd name="connsiteY46" fmla="*/ 905634 h 2241550"/>
                  <a:gd name="connsiteX47" fmla="*/ 2519017 w 3026629"/>
                  <a:gd name="connsiteY47" fmla="*/ 796879 h 2241550"/>
                  <a:gd name="connsiteX48" fmla="*/ 2381250 w 3026629"/>
                  <a:gd name="connsiteY48" fmla="*/ 654050 h 2241550"/>
                  <a:gd name="connsiteX49" fmla="*/ 2320925 w 3026629"/>
                  <a:gd name="connsiteY49" fmla="*/ 593725 h 2241550"/>
                  <a:gd name="connsiteX50" fmla="*/ 2353982 w 3026629"/>
                  <a:gd name="connsiteY50" fmla="*/ 581279 h 2241550"/>
                  <a:gd name="connsiteX51" fmla="*/ 2400300 w 3026629"/>
                  <a:gd name="connsiteY51" fmla="*/ 612775 h 2241550"/>
                  <a:gd name="connsiteX52" fmla="*/ 2527300 w 3026629"/>
                  <a:gd name="connsiteY52" fmla="*/ 704850 h 2241550"/>
                  <a:gd name="connsiteX53" fmla="*/ 2635250 w 3026629"/>
                  <a:gd name="connsiteY53" fmla="*/ 762000 h 2241550"/>
                  <a:gd name="connsiteX54" fmla="*/ 2444750 w 3026629"/>
                  <a:gd name="connsiteY54" fmla="*/ 485775 h 2241550"/>
                  <a:gd name="connsiteX55" fmla="*/ 2343150 w 3026629"/>
                  <a:gd name="connsiteY55" fmla="*/ 336550 h 2241550"/>
                  <a:gd name="connsiteX56" fmla="*/ 2247900 w 3026629"/>
                  <a:gd name="connsiteY56" fmla="*/ 215900 h 2241550"/>
                  <a:gd name="connsiteX57" fmla="*/ 2111375 w 3026629"/>
                  <a:gd name="connsiteY57" fmla="*/ 111125 h 2241550"/>
                  <a:gd name="connsiteX58" fmla="*/ 2041525 w 3026629"/>
                  <a:gd name="connsiteY58" fmla="*/ 98425 h 2241550"/>
                  <a:gd name="connsiteX59" fmla="*/ 1917700 w 3026629"/>
                  <a:gd name="connsiteY59" fmla="*/ 114300 h 2241550"/>
                  <a:gd name="connsiteX60" fmla="*/ 1774825 w 3026629"/>
                  <a:gd name="connsiteY60" fmla="*/ 69850 h 2241550"/>
                  <a:gd name="connsiteX61" fmla="*/ 1555750 w 3026629"/>
                  <a:gd name="connsiteY61" fmla="*/ 38100 h 2241550"/>
                  <a:gd name="connsiteX62" fmla="*/ 1381125 w 3026629"/>
                  <a:gd name="connsiteY62" fmla="*/ 44450 h 2241550"/>
                  <a:gd name="connsiteX63" fmla="*/ 1282700 w 3026629"/>
                  <a:gd name="connsiteY63" fmla="*/ 6350 h 2241550"/>
                  <a:gd name="connsiteX64" fmla="*/ 1117600 w 3026629"/>
                  <a:gd name="connsiteY64" fmla="*/ 0 h 2241550"/>
                  <a:gd name="connsiteX65" fmla="*/ 996950 w 3026629"/>
                  <a:gd name="connsiteY65" fmla="*/ 19050 h 2241550"/>
                  <a:gd name="connsiteX0" fmla="*/ 996950 w 3026629"/>
                  <a:gd name="connsiteY0" fmla="*/ 19050 h 2241550"/>
                  <a:gd name="connsiteX1" fmla="*/ 0 w 3026629"/>
                  <a:gd name="connsiteY1" fmla="*/ 1185070 h 2241550"/>
                  <a:gd name="connsiteX2" fmla="*/ 212725 w 3026629"/>
                  <a:gd name="connsiteY2" fmla="*/ 1438275 h 2241550"/>
                  <a:gd name="connsiteX3" fmla="*/ 381000 w 3026629"/>
                  <a:gd name="connsiteY3" fmla="*/ 1577975 h 2241550"/>
                  <a:gd name="connsiteX4" fmla="*/ 352425 w 3026629"/>
                  <a:gd name="connsiteY4" fmla="*/ 1485900 h 2241550"/>
                  <a:gd name="connsiteX5" fmla="*/ 342900 w 3026629"/>
                  <a:gd name="connsiteY5" fmla="*/ 1460500 h 2241550"/>
                  <a:gd name="connsiteX6" fmla="*/ 339725 w 3026629"/>
                  <a:gd name="connsiteY6" fmla="*/ 1450975 h 2241550"/>
                  <a:gd name="connsiteX7" fmla="*/ 339725 w 3026629"/>
                  <a:gd name="connsiteY7" fmla="*/ 1441450 h 2241550"/>
                  <a:gd name="connsiteX8" fmla="*/ 327025 w 3026629"/>
                  <a:gd name="connsiteY8" fmla="*/ 1390650 h 2241550"/>
                  <a:gd name="connsiteX9" fmla="*/ 412750 w 3026629"/>
                  <a:gd name="connsiteY9" fmla="*/ 1450975 h 2241550"/>
                  <a:gd name="connsiteX10" fmla="*/ 460375 w 3026629"/>
                  <a:gd name="connsiteY10" fmla="*/ 1517650 h 2241550"/>
                  <a:gd name="connsiteX11" fmla="*/ 482600 w 3026629"/>
                  <a:gd name="connsiteY11" fmla="*/ 1603375 h 2241550"/>
                  <a:gd name="connsiteX12" fmla="*/ 546100 w 3026629"/>
                  <a:gd name="connsiteY12" fmla="*/ 1695450 h 2241550"/>
                  <a:gd name="connsiteX13" fmla="*/ 711200 w 3026629"/>
                  <a:gd name="connsiteY13" fmla="*/ 1854200 h 2241550"/>
                  <a:gd name="connsiteX14" fmla="*/ 860425 w 3026629"/>
                  <a:gd name="connsiteY14" fmla="*/ 1978025 h 2241550"/>
                  <a:gd name="connsiteX15" fmla="*/ 1041400 w 3026629"/>
                  <a:gd name="connsiteY15" fmla="*/ 2063750 h 2241550"/>
                  <a:gd name="connsiteX16" fmla="*/ 1231900 w 3026629"/>
                  <a:gd name="connsiteY16" fmla="*/ 2149475 h 2241550"/>
                  <a:gd name="connsiteX17" fmla="*/ 1235075 w 3026629"/>
                  <a:gd name="connsiteY17" fmla="*/ 2108200 h 2241550"/>
                  <a:gd name="connsiteX18" fmla="*/ 1431925 w 3026629"/>
                  <a:gd name="connsiteY18" fmla="*/ 2174875 h 2241550"/>
                  <a:gd name="connsiteX19" fmla="*/ 1635125 w 3026629"/>
                  <a:gd name="connsiteY19" fmla="*/ 2216150 h 2241550"/>
                  <a:gd name="connsiteX20" fmla="*/ 1781175 w 3026629"/>
                  <a:gd name="connsiteY20" fmla="*/ 2216150 h 2241550"/>
                  <a:gd name="connsiteX21" fmla="*/ 1784350 w 3026629"/>
                  <a:gd name="connsiteY21" fmla="*/ 2143125 h 2241550"/>
                  <a:gd name="connsiteX22" fmla="*/ 2079625 w 3026629"/>
                  <a:gd name="connsiteY22" fmla="*/ 2216150 h 2241550"/>
                  <a:gd name="connsiteX23" fmla="*/ 2155825 w 3026629"/>
                  <a:gd name="connsiteY23" fmla="*/ 2238375 h 2241550"/>
                  <a:gd name="connsiteX24" fmla="*/ 2390775 w 3026629"/>
                  <a:gd name="connsiteY24" fmla="*/ 2238375 h 2241550"/>
                  <a:gd name="connsiteX25" fmla="*/ 2517775 w 3026629"/>
                  <a:gd name="connsiteY25" fmla="*/ 2232025 h 2241550"/>
                  <a:gd name="connsiteX26" fmla="*/ 2622550 w 3026629"/>
                  <a:gd name="connsiteY26" fmla="*/ 2241550 h 2241550"/>
                  <a:gd name="connsiteX27" fmla="*/ 2682875 w 3026629"/>
                  <a:gd name="connsiteY27" fmla="*/ 2181225 h 2241550"/>
                  <a:gd name="connsiteX28" fmla="*/ 2616200 w 3026629"/>
                  <a:gd name="connsiteY28" fmla="*/ 2038350 h 2241550"/>
                  <a:gd name="connsiteX29" fmla="*/ 2622550 w 3026629"/>
                  <a:gd name="connsiteY29" fmla="*/ 2009775 h 2241550"/>
                  <a:gd name="connsiteX30" fmla="*/ 2625725 w 3026629"/>
                  <a:gd name="connsiteY30" fmla="*/ 1924050 h 2241550"/>
                  <a:gd name="connsiteX31" fmla="*/ 2663825 w 3026629"/>
                  <a:gd name="connsiteY31" fmla="*/ 1838325 h 2241550"/>
                  <a:gd name="connsiteX32" fmla="*/ 2670175 w 3026629"/>
                  <a:gd name="connsiteY32" fmla="*/ 1809750 h 2241550"/>
                  <a:gd name="connsiteX33" fmla="*/ 2673350 w 3026629"/>
                  <a:gd name="connsiteY33" fmla="*/ 1797050 h 2241550"/>
                  <a:gd name="connsiteX34" fmla="*/ 2689225 w 3026629"/>
                  <a:gd name="connsiteY34" fmla="*/ 1720850 h 2241550"/>
                  <a:gd name="connsiteX35" fmla="*/ 2686050 w 3026629"/>
                  <a:gd name="connsiteY35" fmla="*/ 1676400 h 2241550"/>
                  <a:gd name="connsiteX36" fmla="*/ 2679700 w 3026629"/>
                  <a:gd name="connsiteY36" fmla="*/ 1663700 h 2241550"/>
                  <a:gd name="connsiteX37" fmla="*/ 2676525 w 3026629"/>
                  <a:gd name="connsiteY37" fmla="*/ 1647825 h 2241550"/>
                  <a:gd name="connsiteX38" fmla="*/ 2644775 w 3026629"/>
                  <a:gd name="connsiteY38" fmla="*/ 1581150 h 2241550"/>
                  <a:gd name="connsiteX39" fmla="*/ 2647950 w 3026629"/>
                  <a:gd name="connsiteY39" fmla="*/ 1504950 h 2241550"/>
                  <a:gd name="connsiteX40" fmla="*/ 2787650 w 3026629"/>
                  <a:gd name="connsiteY40" fmla="*/ 1600200 h 2241550"/>
                  <a:gd name="connsiteX41" fmla="*/ 2851150 w 3026629"/>
                  <a:gd name="connsiteY41" fmla="*/ 1631950 h 2241550"/>
                  <a:gd name="connsiteX42" fmla="*/ 3026616 w 3026629"/>
                  <a:gd name="connsiteY42" fmla="*/ 1586980 h 2241550"/>
                  <a:gd name="connsiteX43" fmla="*/ 2841625 w 3026629"/>
                  <a:gd name="connsiteY43" fmla="*/ 1304925 h 2241550"/>
                  <a:gd name="connsiteX44" fmla="*/ 2778125 w 3026629"/>
                  <a:gd name="connsiteY44" fmla="*/ 1104900 h 2241550"/>
                  <a:gd name="connsiteX45" fmla="*/ 2726083 w 3026629"/>
                  <a:gd name="connsiteY45" fmla="*/ 1000884 h 2241550"/>
                  <a:gd name="connsiteX46" fmla="*/ 2621996 w 3026629"/>
                  <a:gd name="connsiteY46" fmla="*/ 905634 h 2241550"/>
                  <a:gd name="connsiteX47" fmla="*/ 2519017 w 3026629"/>
                  <a:gd name="connsiteY47" fmla="*/ 796879 h 2241550"/>
                  <a:gd name="connsiteX48" fmla="*/ 2381250 w 3026629"/>
                  <a:gd name="connsiteY48" fmla="*/ 654050 h 2241550"/>
                  <a:gd name="connsiteX49" fmla="*/ 2320925 w 3026629"/>
                  <a:gd name="connsiteY49" fmla="*/ 593725 h 2241550"/>
                  <a:gd name="connsiteX50" fmla="*/ 2353982 w 3026629"/>
                  <a:gd name="connsiteY50" fmla="*/ 581279 h 2241550"/>
                  <a:gd name="connsiteX51" fmla="*/ 2400300 w 3026629"/>
                  <a:gd name="connsiteY51" fmla="*/ 612775 h 2241550"/>
                  <a:gd name="connsiteX52" fmla="*/ 2527300 w 3026629"/>
                  <a:gd name="connsiteY52" fmla="*/ 704850 h 2241550"/>
                  <a:gd name="connsiteX53" fmla="*/ 2635250 w 3026629"/>
                  <a:gd name="connsiteY53" fmla="*/ 762000 h 2241550"/>
                  <a:gd name="connsiteX54" fmla="*/ 2444750 w 3026629"/>
                  <a:gd name="connsiteY54" fmla="*/ 485775 h 2241550"/>
                  <a:gd name="connsiteX55" fmla="*/ 2343150 w 3026629"/>
                  <a:gd name="connsiteY55" fmla="*/ 336550 h 2241550"/>
                  <a:gd name="connsiteX56" fmla="*/ 2247900 w 3026629"/>
                  <a:gd name="connsiteY56" fmla="*/ 215900 h 2241550"/>
                  <a:gd name="connsiteX57" fmla="*/ 2111375 w 3026629"/>
                  <a:gd name="connsiteY57" fmla="*/ 111125 h 2241550"/>
                  <a:gd name="connsiteX58" fmla="*/ 2041525 w 3026629"/>
                  <a:gd name="connsiteY58" fmla="*/ 98425 h 2241550"/>
                  <a:gd name="connsiteX59" fmla="*/ 1917700 w 3026629"/>
                  <a:gd name="connsiteY59" fmla="*/ 114300 h 2241550"/>
                  <a:gd name="connsiteX60" fmla="*/ 1774825 w 3026629"/>
                  <a:gd name="connsiteY60" fmla="*/ 69850 h 2241550"/>
                  <a:gd name="connsiteX61" fmla="*/ 1555750 w 3026629"/>
                  <a:gd name="connsiteY61" fmla="*/ 38100 h 2241550"/>
                  <a:gd name="connsiteX62" fmla="*/ 1381125 w 3026629"/>
                  <a:gd name="connsiteY62" fmla="*/ 44450 h 2241550"/>
                  <a:gd name="connsiteX63" fmla="*/ 1282700 w 3026629"/>
                  <a:gd name="connsiteY63" fmla="*/ 6350 h 2241550"/>
                  <a:gd name="connsiteX64" fmla="*/ 1117600 w 3026629"/>
                  <a:gd name="connsiteY64" fmla="*/ 0 h 2241550"/>
                  <a:gd name="connsiteX65" fmla="*/ 996950 w 3026629"/>
                  <a:gd name="connsiteY65" fmla="*/ 19050 h 2241550"/>
                  <a:gd name="connsiteX0" fmla="*/ 996950 w 3026629"/>
                  <a:gd name="connsiteY0" fmla="*/ 19050 h 2241550"/>
                  <a:gd name="connsiteX1" fmla="*/ 0 w 3026629"/>
                  <a:gd name="connsiteY1" fmla="*/ 1185070 h 2241550"/>
                  <a:gd name="connsiteX2" fmla="*/ 212725 w 3026629"/>
                  <a:gd name="connsiteY2" fmla="*/ 1438275 h 2241550"/>
                  <a:gd name="connsiteX3" fmla="*/ 381000 w 3026629"/>
                  <a:gd name="connsiteY3" fmla="*/ 1577975 h 2241550"/>
                  <a:gd name="connsiteX4" fmla="*/ 352425 w 3026629"/>
                  <a:gd name="connsiteY4" fmla="*/ 1485900 h 2241550"/>
                  <a:gd name="connsiteX5" fmla="*/ 342900 w 3026629"/>
                  <a:gd name="connsiteY5" fmla="*/ 1460500 h 2241550"/>
                  <a:gd name="connsiteX6" fmla="*/ 339725 w 3026629"/>
                  <a:gd name="connsiteY6" fmla="*/ 1450975 h 2241550"/>
                  <a:gd name="connsiteX7" fmla="*/ 339725 w 3026629"/>
                  <a:gd name="connsiteY7" fmla="*/ 1441450 h 2241550"/>
                  <a:gd name="connsiteX8" fmla="*/ 327025 w 3026629"/>
                  <a:gd name="connsiteY8" fmla="*/ 1390650 h 2241550"/>
                  <a:gd name="connsiteX9" fmla="*/ 412750 w 3026629"/>
                  <a:gd name="connsiteY9" fmla="*/ 1450975 h 2241550"/>
                  <a:gd name="connsiteX10" fmla="*/ 460375 w 3026629"/>
                  <a:gd name="connsiteY10" fmla="*/ 1517650 h 2241550"/>
                  <a:gd name="connsiteX11" fmla="*/ 482600 w 3026629"/>
                  <a:gd name="connsiteY11" fmla="*/ 1603375 h 2241550"/>
                  <a:gd name="connsiteX12" fmla="*/ 546100 w 3026629"/>
                  <a:gd name="connsiteY12" fmla="*/ 1695450 h 2241550"/>
                  <a:gd name="connsiteX13" fmla="*/ 711200 w 3026629"/>
                  <a:gd name="connsiteY13" fmla="*/ 1854200 h 2241550"/>
                  <a:gd name="connsiteX14" fmla="*/ 860425 w 3026629"/>
                  <a:gd name="connsiteY14" fmla="*/ 1978025 h 2241550"/>
                  <a:gd name="connsiteX15" fmla="*/ 1041400 w 3026629"/>
                  <a:gd name="connsiteY15" fmla="*/ 2063750 h 2241550"/>
                  <a:gd name="connsiteX16" fmla="*/ 1231900 w 3026629"/>
                  <a:gd name="connsiteY16" fmla="*/ 2149475 h 2241550"/>
                  <a:gd name="connsiteX17" fmla="*/ 1235075 w 3026629"/>
                  <a:gd name="connsiteY17" fmla="*/ 2108200 h 2241550"/>
                  <a:gd name="connsiteX18" fmla="*/ 1431925 w 3026629"/>
                  <a:gd name="connsiteY18" fmla="*/ 2174875 h 2241550"/>
                  <a:gd name="connsiteX19" fmla="*/ 1635125 w 3026629"/>
                  <a:gd name="connsiteY19" fmla="*/ 2216150 h 2241550"/>
                  <a:gd name="connsiteX20" fmla="*/ 1781175 w 3026629"/>
                  <a:gd name="connsiteY20" fmla="*/ 2216150 h 2241550"/>
                  <a:gd name="connsiteX21" fmla="*/ 1784350 w 3026629"/>
                  <a:gd name="connsiteY21" fmla="*/ 2143125 h 2241550"/>
                  <a:gd name="connsiteX22" fmla="*/ 2079625 w 3026629"/>
                  <a:gd name="connsiteY22" fmla="*/ 2216150 h 2241550"/>
                  <a:gd name="connsiteX23" fmla="*/ 2155825 w 3026629"/>
                  <a:gd name="connsiteY23" fmla="*/ 2238375 h 2241550"/>
                  <a:gd name="connsiteX24" fmla="*/ 2390775 w 3026629"/>
                  <a:gd name="connsiteY24" fmla="*/ 2238375 h 2241550"/>
                  <a:gd name="connsiteX25" fmla="*/ 2517775 w 3026629"/>
                  <a:gd name="connsiteY25" fmla="*/ 2232025 h 2241550"/>
                  <a:gd name="connsiteX26" fmla="*/ 2622550 w 3026629"/>
                  <a:gd name="connsiteY26" fmla="*/ 2241550 h 2241550"/>
                  <a:gd name="connsiteX27" fmla="*/ 2682875 w 3026629"/>
                  <a:gd name="connsiteY27" fmla="*/ 2181225 h 2241550"/>
                  <a:gd name="connsiteX28" fmla="*/ 2616200 w 3026629"/>
                  <a:gd name="connsiteY28" fmla="*/ 2038350 h 2241550"/>
                  <a:gd name="connsiteX29" fmla="*/ 2622550 w 3026629"/>
                  <a:gd name="connsiteY29" fmla="*/ 2009775 h 2241550"/>
                  <a:gd name="connsiteX30" fmla="*/ 2625725 w 3026629"/>
                  <a:gd name="connsiteY30" fmla="*/ 1924050 h 2241550"/>
                  <a:gd name="connsiteX31" fmla="*/ 2663825 w 3026629"/>
                  <a:gd name="connsiteY31" fmla="*/ 1838325 h 2241550"/>
                  <a:gd name="connsiteX32" fmla="*/ 2670175 w 3026629"/>
                  <a:gd name="connsiteY32" fmla="*/ 1809750 h 2241550"/>
                  <a:gd name="connsiteX33" fmla="*/ 2673350 w 3026629"/>
                  <a:gd name="connsiteY33" fmla="*/ 1797050 h 2241550"/>
                  <a:gd name="connsiteX34" fmla="*/ 2689225 w 3026629"/>
                  <a:gd name="connsiteY34" fmla="*/ 1720850 h 2241550"/>
                  <a:gd name="connsiteX35" fmla="*/ 2686050 w 3026629"/>
                  <a:gd name="connsiteY35" fmla="*/ 1676400 h 2241550"/>
                  <a:gd name="connsiteX36" fmla="*/ 2679700 w 3026629"/>
                  <a:gd name="connsiteY36" fmla="*/ 1663700 h 2241550"/>
                  <a:gd name="connsiteX37" fmla="*/ 2676525 w 3026629"/>
                  <a:gd name="connsiteY37" fmla="*/ 1647825 h 2241550"/>
                  <a:gd name="connsiteX38" fmla="*/ 2644775 w 3026629"/>
                  <a:gd name="connsiteY38" fmla="*/ 1581150 h 2241550"/>
                  <a:gd name="connsiteX39" fmla="*/ 2647950 w 3026629"/>
                  <a:gd name="connsiteY39" fmla="*/ 1504950 h 2241550"/>
                  <a:gd name="connsiteX40" fmla="*/ 2787650 w 3026629"/>
                  <a:gd name="connsiteY40" fmla="*/ 1600200 h 2241550"/>
                  <a:gd name="connsiteX41" fmla="*/ 2851150 w 3026629"/>
                  <a:gd name="connsiteY41" fmla="*/ 1631950 h 2241550"/>
                  <a:gd name="connsiteX42" fmla="*/ 3026616 w 3026629"/>
                  <a:gd name="connsiteY42" fmla="*/ 1586980 h 2241550"/>
                  <a:gd name="connsiteX43" fmla="*/ 2841625 w 3026629"/>
                  <a:gd name="connsiteY43" fmla="*/ 1304925 h 2241550"/>
                  <a:gd name="connsiteX44" fmla="*/ 2778125 w 3026629"/>
                  <a:gd name="connsiteY44" fmla="*/ 1104900 h 2241550"/>
                  <a:gd name="connsiteX45" fmla="*/ 2726083 w 3026629"/>
                  <a:gd name="connsiteY45" fmla="*/ 1000884 h 2241550"/>
                  <a:gd name="connsiteX46" fmla="*/ 2621996 w 3026629"/>
                  <a:gd name="connsiteY46" fmla="*/ 905634 h 2241550"/>
                  <a:gd name="connsiteX47" fmla="*/ 2519017 w 3026629"/>
                  <a:gd name="connsiteY47" fmla="*/ 796879 h 2241550"/>
                  <a:gd name="connsiteX48" fmla="*/ 2381250 w 3026629"/>
                  <a:gd name="connsiteY48" fmla="*/ 654050 h 2241550"/>
                  <a:gd name="connsiteX49" fmla="*/ 2320925 w 3026629"/>
                  <a:gd name="connsiteY49" fmla="*/ 593725 h 2241550"/>
                  <a:gd name="connsiteX50" fmla="*/ 2353982 w 3026629"/>
                  <a:gd name="connsiteY50" fmla="*/ 581279 h 2241550"/>
                  <a:gd name="connsiteX51" fmla="*/ 2400300 w 3026629"/>
                  <a:gd name="connsiteY51" fmla="*/ 612775 h 2241550"/>
                  <a:gd name="connsiteX52" fmla="*/ 2527300 w 3026629"/>
                  <a:gd name="connsiteY52" fmla="*/ 704850 h 2241550"/>
                  <a:gd name="connsiteX53" fmla="*/ 2635250 w 3026629"/>
                  <a:gd name="connsiteY53" fmla="*/ 762000 h 2241550"/>
                  <a:gd name="connsiteX54" fmla="*/ 2444750 w 3026629"/>
                  <a:gd name="connsiteY54" fmla="*/ 485775 h 2241550"/>
                  <a:gd name="connsiteX55" fmla="*/ 2343150 w 3026629"/>
                  <a:gd name="connsiteY55" fmla="*/ 336550 h 2241550"/>
                  <a:gd name="connsiteX56" fmla="*/ 2247900 w 3026629"/>
                  <a:gd name="connsiteY56" fmla="*/ 215900 h 2241550"/>
                  <a:gd name="connsiteX57" fmla="*/ 2111375 w 3026629"/>
                  <a:gd name="connsiteY57" fmla="*/ 111125 h 2241550"/>
                  <a:gd name="connsiteX58" fmla="*/ 2041525 w 3026629"/>
                  <a:gd name="connsiteY58" fmla="*/ 98425 h 2241550"/>
                  <a:gd name="connsiteX59" fmla="*/ 1917700 w 3026629"/>
                  <a:gd name="connsiteY59" fmla="*/ 114300 h 2241550"/>
                  <a:gd name="connsiteX60" fmla="*/ 1774825 w 3026629"/>
                  <a:gd name="connsiteY60" fmla="*/ 69850 h 2241550"/>
                  <a:gd name="connsiteX61" fmla="*/ 1555750 w 3026629"/>
                  <a:gd name="connsiteY61" fmla="*/ 38100 h 2241550"/>
                  <a:gd name="connsiteX62" fmla="*/ 1381125 w 3026629"/>
                  <a:gd name="connsiteY62" fmla="*/ 44450 h 2241550"/>
                  <a:gd name="connsiteX63" fmla="*/ 1282700 w 3026629"/>
                  <a:gd name="connsiteY63" fmla="*/ 6350 h 2241550"/>
                  <a:gd name="connsiteX64" fmla="*/ 1117600 w 3026629"/>
                  <a:gd name="connsiteY64" fmla="*/ 0 h 2241550"/>
                  <a:gd name="connsiteX65" fmla="*/ 996950 w 3026629"/>
                  <a:gd name="connsiteY65" fmla="*/ 19050 h 2241550"/>
                  <a:gd name="connsiteX0" fmla="*/ 996950 w 3026629"/>
                  <a:gd name="connsiteY0" fmla="*/ 19050 h 2241550"/>
                  <a:gd name="connsiteX1" fmla="*/ 0 w 3026629"/>
                  <a:gd name="connsiteY1" fmla="*/ 1185070 h 2241550"/>
                  <a:gd name="connsiteX2" fmla="*/ 212725 w 3026629"/>
                  <a:gd name="connsiteY2" fmla="*/ 1438275 h 2241550"/>
                  <a:gd name="connsiteX3" fmla="*/ 381000 w 3026629"/>
                  <a:gd name="connsiteY3" fmla="*/ 1577975 h 2241550"/>
                  <a:gd name="connsiteX4" fmla="*/ 352425 w 3026629"/>
                  <a:gd name="connsiteY4" fmla="*/ 1485900 h 2241550"/>
                  <a:gd name="connsiteX5" fmla="*/ 342900 w 3026629"/>
                  <a:gd name="connsiteY5" fmla="*/ 1460500 h 2241550"/>
                  <a:gd name="connsiteX6" fmla="*/ 339725 w 3026629"/>
                  <a:gd name="connsiteY6" fmla="*/ 1450975 h 2241550"/>
                  <a:gd name="connsiteX7" fmla="*/ 339725 w 3026629"/>
                  <a:gd name="connsiteY7" fmla="*/ 1441450 h 2241550"/>
                  <a:gd name="connsiteX8" fmla="*/ 327025 w 3026629"/>
                  <a:gd name="connsiteY8" fmla="*/ 1390650 h 2241550"/>
                  <a:gd name="connsiteX9" fmla="*/ 412750 w 3026629"/>
                  <a:gd name="connsiteY9" fmla="*/ 1450975 h 2241550"/>
                  <a:gd name="connsiteX10" fmla="*/ 460375 w 3026629"/>
                  <a:gd name="connsiteY10" fmla="*/ 1517650 h 2241550"/>
                  <a:gd name="connsiteX11" fmla="*/ 482600 w 3026629"/>
                  <a:gd name="connsiteY11" fmla="*/ 1603375 h 2241550"/>
                  <a:gd name="connsiteX12" fmla="*/ 546100 w 3026629"/>
                  <a:gd name="connsiteY12" fmla="*/ 1695450 h 2241550"/>
                  <a:gd name="connsiteX13" fmla="*/ 711200 w 3026629"/>
                  <a:gd name="connsiteY13" fmla="*/ 1854200 h 2241550"/>
                  <a:gd name="connsiteX14" fmla="*/ 860425 w 3026629"/>
                  <a:gd name="connsiteY14" fmla="*/ 1978025 h 2241550"/>
                  <a:gd name="connsiteX15" fmla="*/ 1041400 w 3026629"/>
                  <a:gd name="connsiteY15" fmla="*/ 2063750 h 2241550"/>
                  <a:gd name="connsiteX16" fmla="*/ 1231900 w 3026629"/>
                  <a:gd name="connsiteY16" fmla="*/ 2149475 h 2241550"/>
                  <a:gd name="connsiteX17" fmla="*/ 1235075 w 3026629"/>
                  <a:gd name="connsiteY17" fmla="*/ 2108200 h 2241550"/>
                  <a:gd name="connsiteX18" fmla="*/ 1431925 w 3026629"/>
                  <a:gd name="connsiteY18" fmla="*/ 2174875 h 2241550"/>
                  <a:gd name="connsiteX19" fmla="*/ 1635125 w 3026629"/>
                  <a:gd name="connsiteY19" fmla="*/ 2216150 h 2241550"/>
                  <a:gd name="connsiteX20" fmla="*/ 1781175 w 3026629"/>
                  <a:gd name="connsiteY20" fmla="*/ 2216150 h 2241550"/>
                  <a:gd name="connsiteX21" fmla="*/ 1784350 w 3026629"/>
                  <a:gd name="connsiteY21" fmla="*/ 2143125 h 2241550"/>
                  <a:gd name="connsiteX22" fmla="*/ 2079625 w 3026629"/>
                  <a:gd name="connsiteY22" fmla="*/ 2216150 h 2241550"/>
                  <a:gd name="connsiteX23" fmla="*/ 2155825 w 3026629"/>
                  <a:gd name="connsiteY23" fmla="*/ 2238375 h 2241550"/>
                  <a:gd name="connsiteX24" fmla="*/ 2390775 w 3026629"/>
                  <a:gd name="connsiteY24" fmla="*/ 2238375 h 2241550"/>
                  <a:gd name="connsiteX25" fmla="*/ 2517775 w 3026629"/>
                  <a:gd name="connsiteY25" fmla="*/ 2232025 h 2241550"/>
                  <a:gd name="connsiteX26" fmla="*/ 2622550 w 3026629"/>
                  <a:gd name="connsiteY26" fmla="*/ 2241550 h 2241550"/>
                  <a:gd name="connsiteX27" fmla="*/ 2682875 w 3026629"/>
                  <a:gd name="connsiteY27" fmla="*/ 2181225 h 2241550"/>
                  <a:gd name="connsiteX28" fmla="*/ 2616200 w 3026629"/>
                  <a:gd name="connsiteY28" fmla="*/ 2038350 h 2241550"/>
                  <a:gd name="connsiteX29" fmla="*/ 2622550 w 3026629"/>
                  <a:gd name="connsiteY29" fmla="*/ 2009775 h 2241550"/>
                  <a:gd name="connsiteX30" fmla="*/ 2625725 w 3026629"/>
                  <a:gd name="connsiteY30" fmla="*/ 1924050 h 2241550"/>
                  <a:gd name="connsiteX31" fmla="*/ 2670175 w 3026629"/>
                  <a:gd name="connsiteY31" fmla="*/ 1809750 h 2241550"/>
                  <a:gd name="connsiteX32" fmla="*/ 2673350 w 3026629"/>
                  <a:gd name="connsiteY32" fmla="*/ 1797050 h 2241550"/>
                  <a:gd name="connsiteX33" fmla="*/ 2689225 w 3026629"/>
                  <a:gd name="connsiteY33" fmla="*/ 1720850 h 2241550"/>
                  <a:gd name="connsiteX34" fmla="*/ 2686050 w 3026629"/>
                  <a:gd name="connsiteY34" fmla="*/ 1676400 h 2241550"/>
                  <a:gd name="connsiteX35" fmla="*/ 2679700 w 3026629"/>
                  <a:gd name="connsiteY35" fmla="*/ 1663700 h 2241550"/>
                  <a:gd name="connsiteX36" fmla="*/ 2676525 w 3026629"/>
                  <a:gd name="connsiteY36" fmla="*/ 1647825 h 2241550"/>
                  <a:gd name="connsiteX37" fmla="*/ 2644775 w 3026629"/>
                  <a:gd name="connsiteY37" fmla="*/ 1581150 h 2241550"/>
                  <a:gd name="connsiteX38" fmla="*/ 2647950 w 3026629"/>
                  <a:gd name="connsiteY38" fmla="*/ 1504950 h 2241550"/>
                  <a:gd name="connsiteX39" fmla="*/ 2787650 w 3026629"/>
                  <a:gd name="connsiteY39" fmla="*/ 1600200 h 2241550"/>
                  <a:gd name="connsiteX40" fmla="*/ 2851150 w 3026629"/>
                  <a:gd name="connsiteY40" fmla="*/ 1631950 h 2241550"/>
                  <a:gd name="connsiteX41" fmla="*/ 3026616 w 3026629"/>
                  <a:gd name="connsiteY41" fmla="*/ 1586980 h 2241550"/>
                  <a:gd name="connsiteX42" fmla="*/ 2841625 w 3026629"/>
                  <a:gd name="connsiteY42" fmla="*/ 1304925 h 2241550"/>
                  <a:gd name="connsiteX43" fmla="*/ 2778125 w 3026629"/>
                  <a:gd name="connsiteY43" fmla="*/ 1104900 h 2241550"/>
                  <a:gd name="connsiteX44" fmla="*/ 2726083 w 3026629"/>
                  <a:gd name="connsiteY44" fmla="*/ 1000884 h 2241550"/>
                  <a:gd name="connsiteX45" fmla="*/ 2621996 w 3026629"/>
                  <a:gd name="connsiteY45" fmla="*/ 905634 h 2241550"/>
                  <a:gd name="connsiteX46" fmla="*/ 2519017 w 3026629"/>
                  <a:gd name="connsiteY46" fmla="*/ 796879 h 2241550"/>
                  <a:gd name="connsiteX47" fmla="*/ 2381250 w 3026629"/>
                  <a:gd name="connsiteY47" fmla="*/ 654050 h 2241550"/>
                  <a:gd name="connsiteX48" fmla="*/ 2320925 w 3026629"/>
                  <a:gd name="connsiteY48" fmla="*/ 593725 h 2241550"/>
                  <a:gd name="connsiteX49" fmla="*/ 2353982 w 3026629"/>
                  <a:gd name="connsiteY49" fmla="*/ 581279 h 2241550"/>
                  <a:gd name="connsiteX50" fmla="*/ 2400300 w 3026629"/>
                  <a:gd name="connsiteY50" fmla="*/ 612775 h 2241550"/>
                  <a:gd name="connsiteX51" fmla="*/ 2527300 w 3026629"/>
                  <a:gd name="connsiteY51" fmla="*/ 704850 h 2241550"/>
                  <a:gd name="connsiteX52" fmla="*/ 2635250 w 3026629"/>
                  <a:gd name="connsiteY52" fmla="*/ 762000 h 2241550"/>
                  <a:gd name="connsiteX53" fmla="*/ 2444750 w 3026629"/>
                  <a:gd name="connsiteY53" fmla="*/ 485775 h 2241550"/>
                  <a:gd name="connsiteX54" fmla="*/ 2343150 w 3026629"/>
                  <a:gd name="connsiteY54" fmla="*/ 336550 h 2241550"/>
                  <a:gd name="connsiteX55" fmla="*/ 2247900 w 3026629"/>
                  <a:gd name="connsiteY55" fmla="*/ 215900 h 2241550"/>
                  <a:gd name="connsiteX56" fmla="*/ 2111375 w 3026629"/>
                  <a:gd name="connsiteY56" fmla="*/ 111125 h 2241550"/>
                  <a:gd name="connsiteX57" fmla="*/ 2041525 w 3026629"/>
                  <a:gd name="connsiteY57" fmla="*/ 98425 h 2241550"/>
                  <a:gd name="connsiteX58" fmla="*/ 1917700 w 3026629"/>
                  <a:gd name="connsiteY58" fmla="*/ 114300 h 2241550"/>
                  <a:gd name="connsiteX59" fmla="*/ 1774825 w 3026629"/>
                  <a:gd name="connsiteY59" fmla="*/ 69850 h 2241550"/>
                  <a:gd name="connsiteX60" fmla="*/ 1555750 w 3026629"/>
                  <a:gd name="connsiteY60" fmla="*/ 38100 h 2241550"/>
                  <a:gd name="connsiteX61" fmla="*/ 1381125 w 3026629"/>
                  <a:gd name="connsiteY61" fmla="*/ 44450 h 2241550"/>
                  <a:gd name="connsiteX62" fmla="*/ 1282700 w 3026629"/>
                  <a:gd name="connsiteY62" fmla="*/ 6350 h 2241550"/>
                  <a:gd name="connsiteX63" fmla="*/ 1117600 w 3026629"/>
                  <a:gd name="connsiteY63" fmla="*/ 0 h 2241550"/>
                  <a:gd name="connsiteX64" fmla="*/ 996950 w 3026629"/>
                  <a:gd name="connsiteY64" fmla="*/ 19050 h 2241550"/>
                  <a:gd name="connsiteX0" fmla="*/ 996950 w 3026629"/>
                  <a:gd name="connsiteY0" fmla="*/ 19050 h 2241550"/>
                  <a:gd name="connsiteX1" fmla="*/ 0 w 3026629"/>
                  <a:gd name="connsiteY1" fmla="*/ 1185070 h 2241550"/>
                  <a:gd name="connsiteX2" fmla="*/ 212725 w 3026629"/>
                  <a:gd name="connsiteY2" fmla="*/ 1438275 h 2241550"/>
                  <a:gd name="connsiteX3" fmla="*/ 381000 w 3026629"/>
                  <a:gd name="connsiteY3" fmla="*/ 1577975 h 2241550"/>
                  <a:gd name="connsiteX4" fmla="*/ 352425 w 3026629"/>
                  <a:gd name="connsiteY4" fmla="*/ 1485900 h 2241550"/>
                  <a:gd name="connsiteX5" fmla="*/ 342900 w 3026629"/>
                  <a:gd name="connsiteY5" fmla="*/ 1460500 h 2241550"/>
                  <a:gd name="connsiteX6" fmla="*/ 339725 w 3026629"/>
                  <a:gd name="connsiteY6" fmla="*/ 1450975 h 2241550"/>
                  <a:gd name="connsiteX7" fmla="*/ 339725 w 3026629"/>
                  <a:gd name="connsiteY7" fmla="*/ 1441450 h 2241550"/>
                  <a:gd name="connsiteX8" fmla="*/ 327025 w 3026629"/>
                  <a:gd name="connsiteY8" fmla="*/ 1390650 h 2241550"/>
                  <a:gd name="connsiteX9" fmla="*/ 412750 w 3026629"/>
                  <a:gd name="connsiteY9" fmla="*/ 1450975 h 2241550"/>
                  <a:gd name="connsiteX10" fmla="*/ 460375 w 3026629"/>
                  <a:gd name="connsiteY10" fmla="*/ 1517650 h 2241550"/>
                  <a:gd name="connsiteX11" fmla="*/ 482600 w 3026629"/>
                  <a:gd name="connsiteY11" fmla="*/ 1603375 h 2241550"/>
                  <a:gd name="connsiteX12" fmla="*/ 546100 w 3026629"/>
                  <a:gd name="connsiteY12" fmla="*/ 1695450 h 2241550"/>
                  <a:gd name="connsiteX13" fmla="*/ 711200 w 3026629"/>
                  <a:gd name="connsiteY13" fmla="*/ 1854200 h 2241550"/>
                  <a:gd name="connsiteX14" fmla="*/ 860425 w 3026629"/>
                  <a:gd name="connsiteY14" fmla="*/ 1978025 h 2241550"/>
                  <a:gd name="connsiteX15" fmla="*/ 1041400 w 3026629"/>
                  <a:gd name="connsiteY15" fmla="*/ 2063750 h 2241550"/>
                  <a:gd name="connsiteX16" fmla="*/ 1231900 w 3026629"/>
                  <a:gd name="connsiteY16" fmla="*/ 2149475 h 2241550"/>
                  <a:gd name="connsiteX17" fmla="*/ 1235075 w 3026629"/>
                  <a:gd name="connsiteY17" fmla="*/ 2108200 h 2241550"/>
                  <a:gd name="connsiteX18" fmla="*/ 1431925 w 3026629"/>
                  <a:gd name="connsiteY18" fmla="*/ 2174875 h 2241550"/>
                  <a:gd name="connsiteX19" fmla="*/ 1635125 w 3026629"/>
                  <a:gd name="connsiteY19" fmla="*/ 2216150 h 2241550"/>
                  <a:gd name="connsiteX20" fmla="*/ 1781175 w 3026629"/>
                  <a:gd name="connsiteY20" fmla="*/ 2216150 h 2241550"/>
                  <a:gd name="connsiteX21" fmla="*/ 1784350 w 3026629"/>
                  <a:gd name="connsiteY21" fmla="*/ 2143125 h 2241550"/>
                  <a:gd name="connsiteX22" fmla="*/ 2079625 w 3026629"/>
                  <a:gd name="connsiteY22" fmla="*/ 2216150 h 2241550"/>
                  <a:gd name="connsiteX23" fmla="*/ 2155825 w 3026629"/>
                  <a:gd name="connsiteY23" fmla="*/ 2238375 h 2241550"/>
                  <a:gd name="connsiteX24" fmla="*/ 2390775 w 3026629"/>
                  <a:gd name="connsiteY24" fmla="*/ 2238375 h 2241550"/>
                  <a:gd name="connsiteX25" fmla="*/ 2517775 w 3026629"/>
                  <a:gd name="connsiteY25" fmla="*/ 2232025 h 2241550"/>
                  <a:gd name="connsiteX26" fmla="*/ 2622550 w 3026629"/>
                  <a:gd name="connsiteY26" fmla="*/ 2241550 h 2241550"/>
                  <a:gd name="connsiteX27" fmla="*/ 2682875 w 3026629"/>
                  <a:gd name="connsiteY27" fmla="*/ 2181225 h 2241550"/>
                  <a:gd name="connsiteX28" fmla="*/ 2616200 w 3026629"/>
                  <a:gd name="connsiteY28" fmla="*/ 2038350 h 2241550"/>
                  <a:gd name="connsiteX29" fmla="*/ 2622550 w 3026629"/>
                  <a:gd name="connsiteY29" fmla="*/ 2009775 h 2241550"/>
                  <a:gd name="connsiteX30" fmla="*/ 2625725 w 3026629"/>
                  <a:gd name="connsiteY30" fmla="*/ 1924050 h 2241550"/>
                  <a:gd name="connsiteX31" fmla="*/ 2670175 w 3026629"/>
                  <a:gd name="connsiteY31" fmla="*/ 1809750 h 2241550"/>
                  <a:gd name="connsiteX32" fmla="*/ 2689225 w 3026629"/>
                  <a:gd name="connsiteY32" fmla="*/ 1720850 h 2241550"/>
                  <a:gd name="connsiteX33" fmla="*/ 2686050 w 3026629"/>
                  <a:gd name="connsiteY33" fmla="*/ 1676400 h 2241550"/>
                  <a:gd name="connsiteX34" fmla="*/ 2679700 w 3026629"/>
                  <a:gd name="connsiteY34" fmla="*/ 1663700 h 2241550"/>
                  <a:gd name="connsiteX35" fmla="*/ 2676525 w 3026629"/>
                  <a:gd name="connsiteY35" fmla="*/ 1647825 h 2241550"/>
                  <a:gd name="connsiteX36" fmla="*/ 2644775 w 3026629"/>
                  <a:gd name="connsiteY36" fmla="*/ 1581150 h 2241550"/>
                  <a:gd name="connsiteX37" fmla="*/ 2647950 w 3026629"/>
                  <a:gd name="connsiteY37" fmla="*/ 1504950 h 2241550"/>
                  <a:gd name="connsiteX38" fmla="*/ 2787650 w 3026629"/>
                  <a:gd name="connsiteY38" fmla="*/ 1600200 h 2241550"/>
                  <a:gd name="connsiteX39" fmla="*/ 2851150 w 3026629"/>
                  <a:gd name="connsiteY39" fmla="*/ 1631950 h 2241550"/>
                  <a:gd name="connsiteX40" fmla="*/ 3026616 w 3026629"/>
                  <a:gd name="connsiteY40" fmla="*/ 1586980 h 2241550"/>
                  <a:gd name="connsiteX41" fmla="*/ 2841625 w 3026629"/>
                  <a:gd name="connsiteY41" fmla="*/ 1304925 h 2241550"/>
                  <a:gd name="connsiteX42" fmla="*/ 2778125 w 3026629"/>
                  <a:gd name="connsiteY42" fmla="*/ 1104900 h 2241550"/>
                  <a:gd name="connsiteX43" fmla="*/ 2726083 w 3026629"/>
                  <a:gd name="connsiteY43" fmla="*/ 1000884 h 2241550"/>
                  <a:gd name="connsiteX44" fmla="*/ 2621996 w 3026629"/>
                  <a:gd name="connsiteY44" fmla="*/ 905634 h 2241550"/>
                  <a:gd name="connsiteX45" fmla="*/ 2519017 w 3026629"/>
                  <a:gd name="connsiteY45" fmla="*/ 796879 h 2241550"/>
                  <a:gd name="connsiteX46" fmla="*/ 2381250 w 3026629"/>
                  <a:gd name="connsiteY46" fmla="*/ 654050 h 2241550"/>
                  <a:gd name="connsiteX47" fmla="*/ 2320925 w 3026629"/>
                  <a:gd name="connsiteY47" fmla="*/ 593725 h 2241550"/>
                  <a:gd name="connsiteX48" fmla="*/ 2353982 w 3026629"/>
                  <a:gd name="connsiteY48" fmla="*/ 581279 h 2241550"/>
                  <a:gd name="connsiteX49" fmla="*/ 2400300 w 3026629"/>
                  <a:gd name="connsiteY49" fmla="*/ 612775 h 2241550"/>
                  <a:gd name="connsiteX50" fmla="*/ 2527300 w 3026629"/>
                  <a:gd name="connsiteY50" fmla="*/ 704850 h 2241550"/>
                  <a:gd name="connsiteX51" fmla="*/ 2635250 w 3026629"/>
                  <a:gd name="connsiteY51" fmla="*/ 762000 h 2241550"/>
                  <a:gd name="connsiteX52" fmla="*/ 2444750 w 3026629"/>
                  <a:gd name="connsiteY52" fmla="*/ 485775 h 2241550"/>
                  <a:gd name="connsiteX53" fmla="*/ 2343150 w 3026629"/>
                  <a:gd name="connsiteY53" fmla="*/ 336550 h 2241550"/>
                  <a:gd name="connsiteX54" fmla="*/ 2247900 w 3026629"/>
                  <a:gd name="connsiteY54" fmla="*/ 215900 h 2241550"/>
                  <a:gd name="connsiteX55" fmla="*/ 2111375 w 3026629"/>
                  <a:gd name="connsiteY55" fmla="*/ 111125 h 2241550"/>
                  <a:gd name="connsiteX56" fmla="*/ 2041525 w 3026629"/>
                  <a:gd name="connsiteY56" fmla="*/ 98425 h 2241550"/>
                  <a:gd name="connsiteX57" fmla="*/ 1917700 w 3026629"/>
                  <a:gd name="connsiteY57" fmla="*/ 114300 h 2241550"/>
                  <a:gd name="connsiteX58" fmla="*/ 1774825 w 3026629"/>
                  <a:gd name="connsiteY58" fmla="*/ 69850 h 2241550"/>
                  <a:gd name="connsiteX59" fmla="*/ 1555750 w 3026629"/>
                  <a:gd name="connsiteY59" fmla="*/ 38100 h 2241550"/>
                  <a:gd name="connsiteX60" fmla="*/ 1381125 w 3026629"/>
                  <a:gd name="connsiteY60" fmla="*/ 44450 h 2241550"/>
                  <a:gd name="connsiteX61" fmla="*/ 1282700 w 3026629"/>
                  <a:gd name="connsiteY61" fmla="*/ 6350 h 2241550"/>
                  <a:gd name="connsiteX62" fmla="*/ 1117600 w 3026629"/>
                  <a:gd name="connsiteY62" fmla="*/ 0 h 2241550"/>
                  <a:gd name="connsiteX63" fmla="*/ 996950 w 3026629"/>
                  <a:gd name="connsiteY63" fmla="*/ 19050 h 2241550"/>
                  <a:gd name="connsiteX0" fmla="*/ 996950 w 3026629"/>
                  <a:gd name="connsiteY0" fmla="*/ 19050 h 2241550"/>
                  <a:gd name="connsiteX1" fmla="*/ 0 w 3026629"/>
                  <a:gd name="connsiteY1" fmla="*/ 1185070 h 2241550"/>
                  <a:gd name="connsiteX2" fmla="*/ 212725 w 3026629"/>
                  <a:gd name="connsiteY2" fmla="*/ 1438275 h 2241550"/>
                  <a:gd name="connsiteX3" fmla="*/ 381000 w 3026629"/>
                  <a:gd name="connsiteY3" fmla="*/ 1577975 h 2241550"/>
                  <a:gd name="connsiteX4" fmla="*/ 352425 w 3026629"/>
                  <a:gd name="connsiteY4" fmla="*/ 1485900 h 2241550"/>
                  <a:gd name="connsiteX5" fmla="*/ 342900 w 3026629"/>
                  <a:gd name="connsiteY5" fmla="*/ 1460500 h 2241550"/>
                  <a:gd name="connsiteX6" fmla="*/ 339725 w 3026629"/>
                  <a:gd name="connsiteY6" fmla="*/ 1450975 h 2241550"/>
                  <a:gd name="connsiteX7" fmla="*/ 339725 w 3026629"/>
                  <a:gd name="connsiteY7" fmla="*/ 1441450 h 2241550"/>
                  <a:gd name="connsiteX8" fmla="*/ 327025 w 3026629"/>
                  <a:gd name="connsiteY8" fmla="*/ 1390650 h 2241550"/>
                  <a:gd name="connsiteX9" fmla="*/ 412750 w 3026629"/>
                  <a:gd name="connsiteY9" fmla="*/ 1450975 h 2241550"/>
                  <a:gd name="connsiteX10" fmla="*/ 460375 w 3026629"/>
                  <a:gd name="connsiteY10" fmla="*/ 1517650 h 2241550"/>
                  <a:gd name="connsiteX11" fmla="*/ 482600 w 3026629"/>
                  <a:gd name="connsiteY11" fmla="*/ 1603375 h 2241550"/>
                  <a:gd name="connsiteX12" fmla="*/ 546100 w 3026629"/>
                  <a:gd name="connsiteY12" fmla="*/ 1695450 h 2241550"/>
                  <a:gd name="connsiteX13" fmla="*/ 711200 w 3026629"/>
                  <a:gd name="connsiteY13" fmla="*/ 1854200 h 2241550"/>
                  <a:gd name="connsiteX14" fmla="*/ 860425 w 3026629"/>
                  <a:gd name="connsiteY14" fmla="*/ 1978025 h 2241550"/>
                  <a:gd name="connsiteX15" fmla="*/ 1041400 w 3026629"/>
                  <a:gd name="connsiteY15" fmla="*/ 2063750 h 2241550"/>
                  <a:gd name="connsiteX16" fmla="*/ 1231900 w 3026629"/>
                  <a:gd name="connsiteY16" fmla="*/ 2149475 h 2241550"/>
                  <a:gd name="connsiteX17" fmla="*/ 1235075 w 3026629"/>
                  <a:gd name="connsiteY17" fmla="*/ 2108200 h 2241550"/>
                  <a:gd name="connsiteX18" fmla="*/ 1431925 w 3026629"/>
                  <a:gd name="connsiteY18" fmla="*/ 2174875 h 2241550"/>
                  <a:gd name="connsiteX19" fmla="*/ 1635125 w 3026629"/>
                  <a:gd name="connsiteY19" fmla="*/ 2216150 h 2241550"/>
                  <a:gd name="connsiteX20" fmla="*/ 1781175 w 3026629"/>
                  <a:gd name="connsiteY20" fmla="*/ 2216150 h 2241550"/>
                  <a:gd name="connsiteX21" fmla="*/ 1784350 w 3026629"/>
                  <a:gd name="connsiteY21" fmla="*/ 2143125 h 2241550"/>
                  <a:gd name="connsiteX22" fmla="*/ 2079625 w 3026629"/>
                  <a:gd name="connsiteY22" fmla="*/ 2216150 h 2241550"/>
                  <a:gd name="connsiteX23" fmla="*/ 2155825 w 3026629"/>
                  <a:gd name="connsiteY23" fmla="*/ 2238375 h 2241550"/>
                  <a:gd name="connsiteX24" fmla="*/ 2390775 w 3026629"/>
                  <a:gd name="connsiteY24" fmla="*/ 2238375 h 2241550"/>
                  <a:gd name="connsiteX25" fmla="*/ 2517775 w 3026629"/>
                  <a:gd name="connsiteY25" fmla="*/ 2232025 h 2241550"/>
                  <a:gd name="connsiteX26" fmla="*/ 2622550 w 3026629"/>
                  <a:gd name="connsiteY26" fmla="*/ 2241550 h 2241550"/>
                  <a:gd name="connsiteX27" fmla="*/ 2682875 w 3026629"/>
                  <a:gd name="connsiteY27" fmla="*/ 2181225 h 2241550"/>
                  <a:gd name="connsiteX28" fmla="*/ 2616200 w 3026629"/>
                  <a:gd name="connsiteY28" fmla="*/ 2038350 h 2241550"/>
                  <a:gd name="connsiteX29" fmla="*/ 2622550 w 3026629"/>
                  <a:gd name="connsiteY29" fmla="*/ 2009775 h 2241550"/>
                  <a:gd name="connsiteX30" fmla="*/ 2625725 w 3026629"/>
                  <a:gd name="connsiteY30" fmla="*/ 1924050 h 2241550"/>
                  <a:gd name="connsiteX31" fmla="*/ 2670175 w 3026629"/>
                  <a:gd name="connsiteY31" fmla="*/ 1809750 h 2241550"/>
                  <a:gd name="connsiteX32" fmla="*/ 2689225 w 3026629"/>
                  <a:gd name="connsiteY32" fmla="*/ 1720850 h 2241550"/>
                  <a:gd name="connsiteX33" fmla="*/ 2686050 w 3026629"/>
                  <a:gd name="connsiteY33" fmla="*/ 1676400 h 2241550"/>
                  <a:gd name="connsiteX34" fmla="*/ 2676525 w 3026629"/>
                  <a:gd name="connsiteY34" fmla="*/ 1647825 h 2241550"/>
                  <a:gd name="connsiteX35" fmla="*/ 2644775 w 3026629"/>
                  <a:gd name="connsiteY35" fmla="*/ 1581150 h 2241550"/>
                  <a:gd name="connsiteX36" fmla="*/ 2647950 w 3026629"/>
                  <a:gd name="connsiteY36" fmla="*/ 1504950 h 2241550"/>
                  <a:gd name="connsiteX37" fmla="*/ 2787650 w 3026629"/>
                  <a:gd name="connsiteY37" fmla="*/ 1600200 h 2241550"/>
                  <a:gd name="connsiteX38" fmla="*/ 2851150 w 3026629"/>
                  <a:gd name="connsiteY38" fmla="*/ 1631950 h 2241550"/>
                  <a:gd name="connsiteX39" fmla="*/ 3026616 w 3026629"/>
                  <a:gd name="connsiteY39" fmla="*/ 1586980 h 2241550"/>
                  <a:gd name="connsiteX40" fmla="*/ 2841625 w 3026629"/>
                  <a:gd name="connsiteY40" fmla="*/ 1304925 h 2241550"/>
                  <a:gd name="connsiteX41" fmla="*/ 2778125 w 3026629"/>
                  <a:gd name="connsiteY41" fmla="*/ 1104900 h 2241550"/>
                  <a:gd name="connsiteX42" fmla="*/ 2726083 w 3026629"/>
                  <a:gd name="connsiteY42" fmla="*/ 1000884 h 2241550"/>
                  <a:gd name="connsiteX43" fmla="*/ 2621996 w 3026629"/>
                  <a:gd name="connsiteY43" fmla="*/ 905634 h 2241550"/>
                  <a:gd name="connsiteX44" fmla="*/ 2519017 w 3026629"/>
                  <a:gd name="connsiteY44" fmla="*/ 796879 h 2241550"/>
                  <a:gd name="connsiteX45" fmla="*/ 2381250 w 3026629"/>
                  <a:gd name="connsiteY45" fmla="*/ 654050 h 2241550"/>
                  <a:gd name="connsiteX46" fmla="*/ 2320925 w 3026629"/>
                  <a:gd name="connsiteY46" fmla="*/ 593725 h 2241550"/>
                  <a:gd name="connsiteX47" fmla="*/ 2353982 w 3026629"/>
                  <a:gd name="connsiteY47" fmla="*/ 581279 h 2241550"/>
                  <a:gd name="connsiteX48" fmla="*/ 2400300 w 3026629"/>
                  <a:gd name="connsiteY48" fmla="*/ 612775 h 2241550"/>
                  <a:gd name="connsiteX49" fmla="*/ 2527300 w 3026629"/>
                  <a:gd name="connsiteY49" fmla="*/ 704850 h 2241550"/>
                  <a:gd name="connsiteX50" fmla="*/ 2635250 w 3026629"/>
                  <a:gd name="connsiteY50" fmla="*/ 762000 h 2241550"/>
                  <a:gd name="connsiteX51" fmla="*/ 2444750 w 3026629"/>
                  <a:gd name="connsiteY51" fmla="*/ 485775 h 2241550"/>
                  <a:gd name="connsiteX52" fmla="*/ 2343150 w 3026629"/>
                  <a:gd name="connsiteY52" fmla="*/ 336550 h 2241550"/>
                  <a:gd name="connsiteX53" fmla="*/ 2247900 w 3026629"/>
                  <a:gd name="connsiteY53" fmla="*/ 215900 h 2241550"/>
                  <a:gd name="connsiteX54" fmla="*/ 2111375 w 3026629"/>
                  <a:gd name="connsiteY54" fmla="*/ 111125 h 2241550"/>
                  <a:gd name="connsiteX55" fmla="*/ 2041525 w 3026629"/>
                  <a:gd name="connsiteY55" fmla="*/ 98425 h 2241550"/>
                  <a:gd name="connsiteX56" fmla="*/ 1917700 w 3026629"/>
                  <a:gd name="connsiteY56" fmla="*/ 114300 h 2241550"/>
                  <a:gd name="connsiteX57" fmla="*/ 1774825 w 3026629"/>
                  <a:gd name="connsiteY57" fmla="*/ 69850 h 2241550"/>
                  <a:gd name="connsiteX58" fmla="*/ 1555750 w 3026629"/>
                  <a:gd name="connsiteY58" fmla="*/ 38100 h 2241550"/>
                  <a:gd name="connsiteX59" fmla="*/ 1381125 w 3026629"/>
                  <a:gd name="connsiteY59" fmla="*/ 44450 h 2241550"/>
                  <a:gd name="connsiteX60" fmla="*/ 1282700 w 3026629"/>
                  <a:gd name="connsiteY60" fmla="*/ 6350 h 2241550"/>
                  <a:gd name="connsiteX61" fmla="*/ 1117600 w 3026629"/>
                  <a:gd name="connsiteY61" fmla="*/ 0 h 2241550"/>
                  <a:gd name="connsiteX62" fmla="*/ 996950 w 3026629"/>
                  <a:gd name="connsiteY62" fmla="*/ 19050 h 2241550"/>
                  <a:gd name="connsiteX0" fmla="*/ 996950 w 3026629"/>
                  <a:gd name="connsiteY0" fmla="*/ 19050 h 2241550"/>
                  <a:gd name="connsiteX1" fmla="*/ 0 w 3026629"/>
                  <a:gd name="connsiteY1" fmla="*/ 1185070 h 2241550"/>
                  <a:gd name="connsiteX2" fmla="*/ 212725 w 3026629"/>
                  <a:gd name="connsiteY2" fmla="*/ 1438275 h 2241550"/>
                  <a:gd name="connsiteX3" fmla="*/ 381000 w 3026629"/>
                  <a:gd name="connsiteY3" fmla="*/ 1577975 h 2241550"/>
                  <a:gd name="connsiteX4" fmla="*/ 352425 w 3026629"/>
                  <a:gd name="connsiteY4" fmla="*/ 1485900 h 2241550"/>
                  <a:gd name="connsiteX5" fmla="*/ 342900 w 3026629"/>
                  <a:gd name="connsiteY5" fmla="*/ 1460500 h 2241550"/>
                  <a:gd name="connsiteX6" fmla="*/ 339725 w 3026629"/>
                  <a:gd name="connsiteY6" fmla="*/ 1450975 h 2241550"/>
                  <a:gd name="connsiteX7" fmla="*/ 339725 w 3026629"/>
                  <a:gd name="connsiteY7" fmla="*/ 1441450 h 2241550"/>
                  <a:gd name="connsiteX8" fmla="*/ 327025 w 3026629"/>
                  <a:gd name="connsiteY8" fmla="*/ 1390650 h 2241550"/>
                  <a:gd name="connsiteX9" fmla="*/ 412750 w 3026629"/>
                  <a:gd name="connsiteY9" fmla="*/ 1450975 h 2241550"/>
                  <a:gd name="connsiteX10" fmla="*/ 460375 w 3026629"/>
                  <a:gd name="connsiteY10" fmla="*/ 1517650 h 2241550"/>
                  <a:gd name="connsiteX11" fmla="*/ 482600 w 3026629"/>
                  <a:gd name="connsiteY11" fmla="*/ 1603375 h 2241550"/>
                  <a:gd name="connsiteX12" fmla="*/ 546100 w 3026629"/>
                  <a:gd name="connsiteY12" fmla="*/ 1695450 h 2241550"/>
                  <a:gd name="connsiteX13" fmla="*/ 711200 w 3026629"/>
                  <a:gd name="connsiteY13" fmla="*/ 1854200 h 2241550"/>
                  <a:gd name="connsiteX14" fmla="*/ 860425 w 3026629"/>
                  <a:gd name="connsiteY14" fmla="*/ 1978025 h 2241550"/>
                  <a:gd name="connsiteX15" fmla="*/ 1041400 w 3026629"/>
                  <a:gd name="connsiteY15" fmla="*/ 2063750 h 2241550"/>
                  <a:gd name="connsiteX16" fmla="*/ 1231900 w 3026629"/>
                  <a:gd name="connsiteY16" fmla="*/ 2149475 h 2241550"/>
                  <a:gd name="connsiteX17" fmla="*/ 1235075 w 3026629"/>
                  <a:gd name="connsiteY17" fmla="*/ 2108200 h 2241550"/>
                  <a:gd name="connsiteX18" fmla="*/ 1431925 w 3026629"/>
                  <a:gd name="connsiteY18" fmla="*/ 2174875 h 2241550"/>
                  <a:gd name="connsiteX19" fmla="*/ 1635125 w 3026629"/>
                  <a:gd name="connsiteY19" fmla="*/ 2216150 h 2241550"/>
                  <a:gd name="connsiteX20" fmla="*/ 1781175 w 3026629"/>
                  <a:gd name="connsiteY20" fmla="*/ 2216150 h 2241550"/>
                  <a:gd name="connsiteX21" fmla="*/ 1784350 w 3026629"/>
                  <a:gd name="connsiteY21" fmla="*/ 2143125 h 2241550"/>
                  <a:gd name="connsiteX22" fmla="*/ 2079625 w 3026629"/>
                  <a:gd name="connsiteY22" fmla="*/ 2216150 h 2241550"/>
                  <a:gd name="connsiteX23" fmla="*/ 2155825 w 3026629"/>
                  <a:gd name="connsiteY23" fmla="*/ 2238375 h 2241550"/>
                  <a:gd name="connsiteX24" fmla="*/ 2390775 w 3026629"/>
                  <a:gd name="connsiteY24" fmla="*/ 2238375 h 2241550"/>
                  <a:gd name="connsiteX25" fmla="*/ 2517775 w 3026629"/>
                  <a:gd name="connsiteY25" fmla="*/ 2232025 h 2241550"/>
                  <a:gd name="connsiteX26" fmla="*/ 2622550 w 3026629"/>
                  <a:gd name="connsiteY26" fmla="*/ 2241550 h 2241550"/>
                  <a:gd name="connsiteX27" fmla="*/ 2682875 w 3026629"/>
                  <a:gd name="connsiteY27" fmla="*/ 2181225 h 2241550"/>
                  <a:gd name="connsiteX28" fmla="*/ 2616200 w 3026629"/>
                  <a:gd name="connsiteY28" fmla="*/ 2038350 h 2241550"/>
                  <a:gd name="connsiteX29" fmla="*/ 2622550 w 3026629"/>
                  <a:gd name="connsiteY29" fmla="*/ 2009775 h 2241550"/>
                  <a:gd name="connsiteX30" fmla="*/ 2625725 w 3026629"/>
                  <a:gd name="connsiteY30" fmla="*/ 1924050 h 2241550"/>
                  <a:gd name="connsiteX31" fmla="*/ 2670175 w 3026629"/>
                  <a:gd name="connsiteY31" fmla="*/ 1809750 h 2241550"/>
                  <a:gd name="connsiteX32" fmla="*/ 2689225 w 3026629"/>
                  <a:gd name="connsiteY32" fmla="*/ 1720850 h 2241550"/>
                  <a:gd name="connsiteX33" fmla="*/ 2676525 w 3026629"/>
                  <a:gd name="connsiteY33" fmla="*/ 1647825 h 2241550"/>
                  <a:gd name="connsiteX34" fmla="*/ 2644775 w 3026629"/>
                  <a:gd name="connsiteY34" fmla="*/ 1581150 h 2241550"/>
                  <a:gd name="connsiteX35" fmla="*/ 2647950 w 3026629"/>
                  <a:gd name="connsiteY35" fmla="*/ 1504950 h 2241550"/>
                  <a:gd name="connsiteX36" fmla="*/ 2787650 w 3026629"/>
                  <a:gd name="connsiteY36" fmla="*/ 1600200 h 2241550"/>
                  <a:gd name="connsiteX37" fmla="*/ 2851150 w 3026629"/>
                  <a:gd name="connsiteY37" fmla="*/ 1631950 h 2241550"/>
                  <a:gd name="connsiteX38" fmla="*/ 3026616 w 3026629"/>
                  <a:gd name="connsiteY38" fmla="*/ 1586980 h 2241550"/>
                  <a:gd name="connsiteX39" fmla="*/ 2841625 w 3026629"/>
                  <a:gd name="connsiteY39" fmla="*/ 1304925 h 2241550"/>
                  <a:gd name="connsiteX40" fmla="*/ 2778125 w 3026629"/>
                  <a:gd name="connsiteY40" fmla="*/ 1104900 h 2241550"/>
                  <a:gd name="connsiteX41" fmla="*/ 2726083 w 3026629"/>
                  <a:gd name="connsiteY41" fmla="*/ 1000884 h 2241550"/>
                  <a:gd name="connsiteX42" fmla="*/ 2621996 w 3026629"/>
                  <a:gd name="connsiteY42" fmla="*/ 905634 h 2241550"/>
                  <a:gd name="connsiteX43" fmla="*/ 2519017 w 3026629"/>
                  <a:gd name="connsiteY43" fmla="*/ 796879 h 2241550"/>
                  <a:gd name="connsiteX44" fmla="*/ 2381250 w 3026629"/>
                  <a:gd name="connsiteY44" fmla="*/ 654050 h 2241550"/>
                  <a:gd name="connsiteX45" fmla="*/ 2320925 w 3026629"/>
                  <a:gd name="connsiteY45" fmla="*/ 593725 h 2241550"/>
                  <a:gd name="connsiteX46" fmla="*/ 2353982 w 3026629"/>
                  <a:gd name="connsiteY46" fmla="*/ 581279 h 2241550"/>
                  <a:gd name="connsiteX47" fmla="*/ 2400300 w 3026629"/>
                  <a:gd name="connsiteY47" fmla="*/ 612775 h 2241550"/>
                  <a:gd name="connsiteX48" fmla="*/ 2527300 w 3026629"/>
                  <a:gd name="connsiteY48" fmla="*/ 704850 h 2241550"/>
                  <a:gd name="connsiteX49" fmla="*/ 2635250 w 3026629"/>
                  <a:gd name="connsiteY49" fmla="*/ 762000 h 2241550"/>
                  <a:gd name="connsiteX50" fmla="*/ 2444750 w 3026629"/>
                  <a:gd name="connsiteY50" fmla="*/ 485775 h 2241550"/>
                  <a:gd name="connsiteX51" fmla="*/ 2343150 w 3026629"/>
                  <a:gd name="connsiteY51" fmla="*/ 336550 h 2241550"/>
                  <a:gd name="connsiteX52" fmla="*/ 2247900 w 3026629"/>
                  <a:gd name="connsiteY52" fmla="*/ 215900 h 2241550"/>
                  <a:gd name="connsiteX53" fmla="*/ 2111375 w 3026629"/>
                  <a:gd name="connsiteY53" fmla="*/ 111125 h 2241550"/>
                  <a:gd name="connsiteX54" fmla="*/ 2041525 w 3026629"/>
                  <a:gd name="connsiteY54" fmla="*/ 98425 h 2241550"/>
                  <a:gd name="connsiteX55" fmla="*/ 1917700 w 3026629"/>
                  <a:gd name="connsiteY55" fmla="*/ 114300 h 2241550"/>
                  <a:gd name="connsiteX56" fmla="*/ 1774825 w 3026629"/>
                  <a:gd name="connsiteY56" fmla="*/ 69850 h 2241550"/>
                  <a:gd name="connsiteX57" fmla="*/ 1555750 w 3026629"/>
                  <a:gd name="connsiteY57" fmla="*/ 38100 h 2241550"/>
                  <a:gd name="connsiteX58" fmla="*/ 1381125 w 3026629"/>
                  <a:gd name="connsiteY58" fmla="*/ 44450 h 2241550"/>
                  <a:gd name="connsiteX59" fmla="*/ 1282700 w 3026629"/>
                  <a:gd name="connsiteY59" fmla="*/ 6350 h 2241550"/>
                  <a:gd name="connsiteX60" fmla="*/ 1117600 w 3026629"/>
                  <a:gd name="connsiteY60" fmla="*/ 0 h 2241550"/>
                  <a:gd name="connsiteX61" fmla="*/ 996950 w 3026629"/>
                  <a:gd name="connsiteY61" fmla="*/ 19050 h 2241550"/>
                  <a:gd name="connsiteX0" fmla="*/ 996950 w 3026629"/>
                  <a:gd name="connsiteY0" fmla="*/ 19050 h 2241550"/>
                  <a:gd name="connsiteX1" fmla="*/ 0 w 3026629"/>
                  <a:gd name="connsiteY1" fmla="*/ 1185070 h 2241550"/>
                  <a:gd name="connsiteX2" fmla="*/ 212725 w 3026629"/>
                  <a:gd name="connsiteY2" fmla="*/ 1438275 h 2241550"/>
                  <a:gd name="connsiteX3" fmla="*/ 381000 w 3026629"/>
                  <a:gd name="connsiteY3" fmla="*/ 1577975 h 2241550"/>
                  <a:gd name="connsiteX4" fmla="*/ 352425 w 3026629"/>
                  <a:gd name="connsiteY4" fmla="*/ 1485900 h 2241550"/>
                  <a:gd name="connsiteX5" fmla="*/ 342900 w 3026629"/>
                  <a:gd name="connsiteY5" fmla="*/ 1460500 h 2241550"/>
                  <a:gd name="connsiteX6" fmla="*/ 339725 w 3026629"/>
                  <a:gd name="connsiteY6" fmla="*/ 1450975 h 2241550"/>
                  <a:gd name="connsiteX7" fmla="*/ 339725 w 3026629"/>
                  <a:gd name="connsiteY7" fmla="*/ 1441450 h 2241550"/>
                  <a:gd name="connsiteX8" fmla="*/ 327025 w 3026629"/>
                  <a:gd name="connsiteY8" fmla="*/ 1390650 h 2241550"/>
                  <a:gd name="connsiteX9" fmla="*/ 412750 w 3026629"/>
                  <a:gd name="connsiteY9" fmla="*/ 1450975 h 2241550"/>
                  <a:gd name="connsiteX10" fmla="*/ 460375 w 3026629"/>
                  <a:gd name="connsiteY10" fmla="*/ 1517650 h 2241550"/>
                  <a:gd name="connsiteX11" fmla="*/ 482600 w 3026629"/>
                  <a:gd name="connsiteY11" fmla="*/ 1603375 h 2241550"/>
                  <a:gd name="connsiteX12" fmla="*/ 546100 w 3026629"/>
                  <a:gd name="connsiteY12" fmla="*/ 1695450 h 2241550"/>
                  <a:gd name="connsiteX13" fmla="*/ 711200 w 3026629"/>
                  <a:gd name="connsiteY13" fmla="*/ 1854200 h 2241550"/>
                  <a:gd name="connsiteX14" fmla="*/ 860425 w 3026629"/>
                  <a:gd name="connsiteY14" fmla="*/ 1978025 h 2241550"/>
                  <a:gd name="connsiteX15" fmla="*/ 1041400 w 3026629"/>
                  <a:gd name="connsiteY15" fmla="*/ 2063750 h 2241550"/>
                  <a:gd name="connsiteX16" fmla="*/ 1231900 w 3026629"/>
                  <a:gd name="connsiteY16" fmla="*/ 2149475 h 2241550"/>
                  <a:gd name="connsiteX17" fmla="*/ 1235075 w 3026629"/>
                  <a:gd name="connsiteY17" fmla="*/ 2108200 h 2241550"/>
                  <a:gd name="connsiteX18" fmla="*/ 1431925 w 3026629"/>
                  <a:gd name="connsiteY18" fmla="*/ 2174875 h 2241550"/>
                  <a:gd name="connsiteX19" fmla="*/ 1635125 w 3026629"/>
                  <a:gd name="connsiteY19" fmla="*/ 2216150 h 2241550"/>
                  <a:gd name="connsiteX20" fmla="*/ 1781175 w 3026629"/>
                  <a:gd name="connsiteY20" fmla="*/ 2216150 h 2241550"/>
                  <a:gd name="connsiteX21" fmla="*/ 1784350 w 3026629"/>
                  <a:gd name="connsiteY21" fmla="*/ 2143125 h 2241550"/>
                  <a:gd name="connsiteX22" fmla="*/ 2079625 w 3026629"/>
                  <a:gd name="connsiteY22" fmla="*/ 2216150 h 2241550"/>
                  <a:gd name="connsiteX23" fmla="*/ 2155825 w 3026629"/>
                  <a:gd name="connsiteY23" fmla="*/ 2238375 h 2241550"/>
                  <a:gd name="connsiteX24" fmla="*/ 2390775 w 3026629"/>
                  <a:gd name="connsiteY24" fmla="*/ 2238375 h 2241550"/>
                  <a:gd name="connsiteX25" fmla="*/ 2517775 w 3026629"/>
                  <a:gd name="connsiteY25" fmla="*/ 2232025 h 2241550"/>
                  <a:gd name="connsiteX26" fmla="*/ 2622550 w 3026629"/>
                  <a:gd name="connsiteY26" fmla="*/ 2241550 h 2241550"/>
                  <a:gd name="connsiteX27" fmla="*/ 2682875 w 3026629"/>
                  <a:gd name="connsiteY27" fmla="*/ 2181225 h 2241550"/>
                  <a:gd name="connsiteX28" fmla="*/ 2616200 w 3026629"/>
                  <a:gd name="connsiteY28" fmla="*/ 2038350 h 2241550"/>
                  <a:gd name="connsiteX29" fmla="*/ 2625725 w 3026629"/>
                  <a:gd name="connsiteY29" fmla="*/ 1924050 h 2241550"/>
                  <a:gd name="connsiteX30" fmla="*/ 2670175 w 3026629"/>
                  <a:gd name="connsiteY30" fmla="*/ 1809750 h 2241550"/>
                  <a:gd name="connsiteX31" fmla="*/ 2689225 w 3026629"/>
                  <a:gd name="connsiteY31" fmla="*/ 1720850 h 2241550"/>
                  <a:gd name="connsiteX32" fmla="*/ 2676525 w 3026629"/>
                  <a:gd name="connsiteY32" fmla="*/ 1647825 h 2241550"/>
                  <a:gd name="connsiteX33" fmla="*/ 2644775 w 3026629"/>
                  <a:gd name="connsiteY33" fmla="*/ 1581150 h 2241550"/>
                  <a:gd name="connsiteX34" fmla="*/ 2647950 w 3026629"/>
                  <a:gd name="connsiteY34" fmla="*/ 1504950 h 2241550"/>
                  <a:gd name="connsiteX35" fmla="*/ 2787650 w 3026629"/>
                  <a:gd name="connsiteY35" fmla="*/ 1600200 h 2241550"/>
                  <a:gd name="connsiteX36" fmla="*/ 2851150 w 3026629"/>
                  <a:gd name="connsiteY36" fmla="*/ 1631950 h 2241550"/>
                  <a:gd name="connsiteX37" fmla="*/ 3026616 w 3026629"/>
                  <a:gd name="connsiteY37" fmla="*/ 1586980 h 2241550"/>
                  <a:gd name="connsiteX38" fmla="*/ 2841625 w 3026629"/>
                  <a:gd name="connsiteY38" fmla="*/ 1304925 h 2241550"/>
                  <a:gd name="connsiteX39" fmla="*/ 2778125 w 3026629"/>
                  <a:gd name="connsiteY39" fmla="*/ 1104900 h 2241550"/>
                  <a:gd name="connsiteX40" fmla="*/ 2726083 w 3026629"/>
                  <a:gd name="connsiteY40" fmla="*/ 1000884 h 2241550"/>
                  <a:gd name="connsiteX41" fmla="*/ 2621996 w 3026629"/>
                  <a:gd name="connsiteY41" fmla="*/ 905634 h 2241550"/>
                  <a:gd name="connsiteX42" fmla="*/ 2519017 w 3026629"/>
                  <a:gd name="connsiteY42" fmla="*/ 796879 h 2241550"/>
                  <a:gd name="connsiteX43" fmla="*/ 2381250 w 3026629"/>
                  <a:gd name="connsiteY43" fmla="*/ 654050 h 2241550"/>
                  <a:gd name="connsiteX44" fmla="*/ 2320925 w 3026629"/>
                  <a:gd name="connsiteY44" fmla="*/ 593725 h 2241550"/>
                  <a:gd name="connsiteX45" fmla="*/ 2353982 w 3026629"/>
                  <a:gd name="connsiteY45" fmla="*/ 581279 h 2241550"/>
                  <a:gd name="connsiteX46" fmla="*/ 2400300 w 3026629"/>
                  <a:gd name="connsiteY46" fmla="*/ 612775 h 2241550"/>
                  <a:gd name="connsiteX47" fmla="*/ 2527300 w 3026629"/>
                  <a:gd name="connsiteY47" fmla="*/ 704850 h 2241550"/>
                  <a:gd name="connsiteX48" fmla="*/ 2635250 w 3026629"/>
                  <a:gd name="connsiteY48" fmla="*/ 762000 h 2241550"/>
                  <a:gd name="connsiteX49" fmla="*/ 2444750 w 3026629"/>
                  <a:gd name="connsiteY49" fmla="*/ 485775 h 2241550"/>
                  <a:gd name="connsiteX50" fmla="*/ 2343150 w 3026629"/>
                  <a:gd name="connsiteY50" fmla="*/ 336550 h 2241550"/>
                  <a:gd name="connsiteX51" fmla="*/ 2247900 w 3026629"/>
                  <a:gd name="connsiteY51" fmla="*/ 215900 h 2241550"/>
                  <a:gd name="connsiteX52" fmla="*/ 2111375 w 3026629"/>
                  <a:gd name="connsiteY52" fmla="*/ 111125 h 2241550"/>
                  <a:gd name="connsiteX53" fmla="*/ 2041525 w 3026629"/>
                  <a:gd name="connsiteY53" fmla="*/ 98425 h 2241550"/>
                  <a:gd name="connsiteX54" fmla="*/ 1917700 w 3026629"/>
                  <a:gd name="connsiteY54" fmla="*/ 114300 h 2241550"/>
                  <a:gd name="connsiteX55" fmla="*/ 1774825 w 3026629"/>
                  <a:gd name="connsiteY55" fmla="*/ 69850 h 2241550"/>
                  <a:gd name="connsiteX56" fmla="*/ 1555750 w 3026629"/>
                  <a:gd name="connsiteY56" fmla="*/ 38100 h 2241550"/>
                  <a:gd name="connsiteX57" fmla="*/ 1381125 w 3026629"/>
                  <a:gd name="connsiteY57" fmla="*/ 44450 h 2241550"/>
                  <a:gd name="connsiteX58" fmla="*/ 1282700 w 3026629"/>
                  <a:gd name="connsiteY58" fmla="*/ 6350 h 2241550"/>
                  <a:gd name="connsiteX59" fmla="*/ 1117600 w 3026629"/>
                  <a:gd name="connsiteY59" fmla="*/ 0 h 2241550"/>
                  <a:gd name="connsiteX60" fmla="*/ 996950 w 3026629"/>
                  <a:gd name="connsiteY60" fmla="*/ 19050 h 2241550"/>
                  <a:gd name="connsiteX0" fmla="*/ 996950 w 3026629"/>
                  <a:gd name="connsiteY0" fmla="*/ 19050 h 2241550"/>
                  <a:gd name="connsiteX1" fmla="*/ 0 w 3026629"/>
                  <a:gd name="connsiteY1" fmla="*/ 1185070 h 2241550"/>
                  <a:gd name="connsiteX2" fmla="*/ 212725 w 3026629"/>
                  <a:gd name="connsiteY2" fmla="*/ 1438275 h 2241550"/>
                  <a:gd name="connsiteX3" fmla="*/ 381000 w 3026629"/>
                  <a:gd name="connsiteY3" fmla="*/ 1577975 h 2241550"/>
                  <a:gd name="connsiteX4" fmla="*/ 352425 w 3026629"/>
                  <a:gd name="connsiteY4" fmla="*/ 1485900 h 2241550"/>
                  <a:gd name="connsiteX5" fmla="*/ 342900 w 3026629"/>
                  <a:gd name="connsiteY5" fmla="*/ 1460500 h 2241550"/>
                  <a:gd name="connsiteX6" fmla="*/ 339725 w 3026629"/>
                  <a:gd name="connsiteY6" fmla="*/ 1450975 h 2241550"/>
                  <a:gd name="connsiteX7" fmla="*/ 339725 w 3026629"/>
                  <a:gd name="connsiteY7" fmla="*/ 1441450 h 2241550"/>
                  <a:gd name="connsiteX8" fmla="*/ 327025 w 3026629"/>
                  <a:gd name="connsiteY8" fmla="*/ 1390650 h 2241550"/>
                  <a:gd name="connsiteX9" fmla="*/ 412750 w 3026629"/>
                  <a:gd name="connsiteY9" fmla="*/ 1450975 h 2241550"/>
                  <a:gd name="connsiteX10" fmla="*/ 460375 w 3026629"/>
                  <a:gd name="connsiteY10" fmla="*/ 1517650 h 2241550"/>
                  <a:gd name="connsiteX11" fmla="*/ 482600 w 3026629"/>
                  <a:gd name="connsiteY11" fmla="*/ 1603375 h 2241550"/>
                  <a:gd name="connsiteX12" fmla="*/ 546100 w 3026629"/>
                  <a:gd name="connsiteY12" fmla="*/ 1695450 h 2241550"/>
                  <a:gd name="connsiteX13" fmla="*/ 711200 w 3026629"/>
                  <a:gd name="connsiteY13" fmla="*/ 1854200 h 2241550"/>
                  <a:gd name="connsiteX14" fmla="*/ 860425 w 3026629"/>
                  <a:gd name="connsiteY14" fmla="*/ 1978025 h 2241550"/>
                  <a:gd name="connsiteX15" fmla="*/ 1041400 w 3026629"/>
                  <a:gd name="connsiteY15" fmla="*/ 2063750 h 2241550"/>
                  <a:gd name="connsiteX16" fmla="*/ 1231900 w 3026629"/>
                  <a:gd name="connsiteY16" fmla="*/ 2149475 h 2241550"/>
                  <a:gd name="connsiteX17" fmla="*/ 1235075 w 3026629"/>
                  <a:gd name="connsiteY17" fmla="*/ 2108200 h 2241550"/>
                  <a:gd name="connsiteX18" fmla="*/ 1431925 w 3026629"/>
                  <a:gd name="connsiteY18" fmla="*/ 2174875 h 2241550"/>
                  <a:gd name="connsiteX19" fmla="*/ 1635125 w 3026629"/>
                  <a:gd name="connsiteY19" fmla="*/ 2216150 h 2241550"/>
                  <a:gd name="connsiteX20" fmla="*/ 1781175 w 3026629"/>
                  <a:gd name="connsiteY20" fmla="*/ 2216150 h 2241550"/>
                  <a:gd name="connsiteX21" fmla="*/ 1784350 w 3026629"/>
                  <a:gd name="connsiteY21" fmla="*/ 2143125 h 2241550"/>
                  <a:gd name="connsiteX22" fmla="*/ 2079625 w 3026629"/>
                  <a:gd name="connsiteY22" fmla="*/ 2216150 h 2241550"/>
                  <a:gd name="connsiteX23" fmla="*/ 2155825 w 3026629"/>
                  <a:gd name="connsiteY23" fmla="*/ 2238375 h 2241550"/>
                  <a:gd name="connsiteX24" fmla="*/ 2390775 w 3026629"/>
                  <a:gd name="connsiteY24" fmla="*/ 2238375 h 2241550"/>
                  <a:gd name="connsiteX25" fmla="*/ 2517775 w 3026629"/>
                  <a:gd name="connsiteY25" fmla="*/ 2232025 h 2241550"/>
                  <a:gd name="connsiteX26" fmla="*/ 2622550 w 3026629"/>
                  <a:gd name="connsiteY26" fmla="*/ 2241550 h 2241550"/>
                  <a:gd name="connsiteX27" fmla="*/ 2682875 w 3026629"/>
                  <a:gd name="connsiteY27" fmla="*/ 2181225 h 2241550"/>
                  <a:gd name="connsiteX28" fmla="*/ 2616200 w 3026629"/>
                  <a:gd name="connsiteY28" fmla="*/ 2038350 h 2241550"/>
                  <a:gd name="connsiteX29" fmla="*/ 2625725 w 3026629"/>
                  <a:gd name="connsiteY29" fmla="*/ 1924050 h 2241550"/>
                  <a:gd name="connsiteX30" fmla="*/ 2670175 w 3026629"/>
                  <a:gd name="connsiteY30" fmla="*/ 1809750 h 2241550"/>
                  <a:gd name="connsiteX31" fmla="*/ 2689225 w 3026629"/>
                  <a:gd name="connsiteY31" fmla="*/ 1720850 h 2241550"/>
                  <a:gd name="connsiteX32" fmla="*/ 2676525 w 3026629"/>
                  <a:gd name="connsiteY32" fmla="*/ 1647825 h 2241550"/>
                  <a:gd name="connsiteX33" fmla="*/ 2644775 w 3026629"/>
                  <a:gd name="connsiteY33" fmla="*/ 1581150 h 2241550"/>
                  <a:gd name="connsiteX34" fmla="*/ 2647950 w 3026629"/>
                  <a:gd name="connsiteY34" fmla="*/ 1504950 h 2241550"/>
                  <a:gd name="connsiteX35" fmla="*/ 2787650 w 3026629"/>
                  <a:gd name="connsiteY35" fmla="*/ 1600200 h 2241550"/>
                  <a:gd name="connsiteX36" fmla="*/ 2851150 w 3026629"/>
                  <a:gd name="connsiteY36" fmla="*/ 1631950 h 2241550"/>
                  <a:gd name="connsiteX37" fmla="*/ 3026616 w 3026629"/>
                  <a:gd name="connsiteY37" fmla="*/ 1586980 h 2241550"/>
                  <a:gd name="connsiteX38" fmla="*/ 2841625 w 3026629"/>
                  <a:gd name="connsiteY38" fmla="*/ 1304925 h 2241550"/>
                  <a:gd name="connsiteX39" fmla="*/ 2778125 w 3026629"/>
                  <a:gd name="connsiteY39" fmla="*/ 1104900 h 2241550"/>
                  <a:gd name="connsiteX40" fmla="*/ 2726083 w 3026629"/>
                  <a:gd name="connsiteY40" fmla="*/ 1000884 h 2241550"/>
                  <a:gd name="connsiteX41" fmla="*/ 2621996 w 3026629"/>
                  <a:gd name="connsiteY41" fmla="*/ 905634 h 2241550"/>
                  <a:gd name="connsiteX42" fmla="*/ 2519017 w 3026629"/>
                  <a:gd name="connsiteY42" fmla="*/ 796879 h 2241550"/>
                  <a:gd name="connsiteX43" fmla="*/ 2381250 w 3026629"/>
                  <a:gd name="connsiteY43" fmla="*/ 654050 h 2241550"/>
                  <a:gd name="connsiteX44" fmla="*/ 2320925 w 3026629"/>
                  <a:gd name="connsiteY44" fmla="*/ 593725 h 2241550"/>
                  <a:gd name="connsiteX45" fmla="*/ 2353982 w 3026629"/>
                  <a:gd name="connsiteY45" fmla="*/ 581279 h 2241550"/>
                  <a:gd name="connsiteX46" fmla="*/ 2400300 w 3026629"/>
                  <a:gd name="connsiteY46" fmla="*/ 612775 h 2241550"/>
                  <a:gd name="connsiteX47" fmla="*/ 2527300 w 3026629"/>
                  <a:gd name="connsiteY47" fmla="*/ 704850 h 2241550"/>
                  <a:gd name="connsiteX48" fmla="*/ 2635250 w 3026629"/>
                  <a:gd name="connsiteY48" fmla="*/ 762000 h 2241550"/>
                  <a:gd name="connsiteX49" fmla="*/ 2444750 w 3026629"/>
                  <a:gd name="connsiteY49" fmla="*/ 485775 h 2241550"/>
                  <a:gd name="connsiteX50" fmla="*/ 2343150 w 3026629"/>
                  <a:gd name="connsiteY50" fmla="*/ 336550 h 2241550"/>
                  <a:gd name="connsiteX51" fmla="*/ 2247900 w 3026629"/>
                  <a:gd name="connsiteY51" fmla="*/ 215900 h 2241550"/>
                  <a:gd name="connsiteX52" fmla="*/ 2111375 w 3026629"/>
                  <a:gd name="connsiteY52" fmla="*/ 111125 h 2241550"/>
                  <a:gd name="connsiteX53" fmla="*/ 2041525 w 3026629"/>
                  <a:gd name="connsiteY53" fmla="*/ 98425 h 2241550"/>
                  <a:gd name="connsiteX54" fmla="*/ 1917700 w 3026629"/>
                  <a:gd name="connsiteY54" fmla="*/ 114300 h 2241550"/>
                  <a:gd name="connsiteX55" fmla="*/ 1774825 w 3026629"/>
                  <a:gd name="connsiteY55" fmla="*/ 69850 h 2241550"/>
                  <a:gd name="connsiteX56" fmla="*/ 1555750 w 3026629"/>
                  <a:gd name="connsiteY56" fmla="*/ 38100 h 2241550"/>
                  <a:gd name="connsiteX57" fmla="*/ 1381125 w 3026629"/>
                  <a:gd name="connsiteY57" fmla="*/ 44450 h 2241550"/>
                  <a:gd name="connsiteX58" fmla="*/ 1282700 w 3026629"/>
                  <a:gd name="connsiteY58" fmla="*/ 6350 h 2241550"/>
                  <a:gd name="connsiteX59" fmla="*/ 1117600 w 3026629"/>
                  <a:gd name="connsiteY59" fmla="*/ 0 h 2241550"/>
                  <a:gd name="connsiteX60" fmla="*/ 996950 w 3026629"/>
                  <a:gd name="connsiteY60" fmla="*/ 19050 h 2241550"/>
                  <a:gd name="connsiteX0" fmla="*/ 996950 w 3026629"/>
                  <a:gd name="connsiteY0" fmla="*/ 19050 h 2241550"/>
                  <a:gd name="connsiteX1" fmla="*/ 0 w 3026629"/>
                  <a:gd name="connsiteY1" fmla="*/ 1185070 h 2241550"/>
                  <a:gd name="connsiteX2" fmla="*/ 212725 w 3026629"/>
                  <a:gd name="connsiteY2" fmla="*/ 1438275 h 2241550"/>
                  <a:gd name="connsiteX3" fmla="*/ 381000 w 3026629"/>
                  <a:gd name="connsiteY3" fmla="*/ 1577975 h 2241550"/>
                  <a:gd name="connsiteX4" fmla="*/ 352425 w 3026629"/>
                  <a:gd name="connsiteY4" fmla="*/ 1485900 h 2241550"/>
                  <a:gd name="connsiteX5" fmla="*/ 342900 w 3026629"/>
                  <a:gd name="connsiteY5" fmla="*/ 1460500 h 2241550"/>
                  <a:gd name="connsiteX6" fmla="*/ 339725 w 3026629"/>
                  <a:gd name="connsiteY6" fmla="*/ 1450975 h 2241550"/>
                  <a:gd name="connsiteX7" fmla="*/ 339725 w 3026629"/>
                  <a:gd name="connsiteY7" fmla="*/ 1441450 h 2241550"/>
                  <a:gd name="connsiteX8" fmla="*/ 327025 w 3026629"/>
                  <a:gd name="connsiteY8" fmla="*/ 1390650 h 2241550"/>
                  <a:gd name="connsiteX9" fmla="*/ 412750 w 3026629"/>
                  <a:gd name="connsiteY9" fmla="*/ 1450975 h 2241550"/>
                  <a:gd name="connsiteX10" fmla="*/ 460375 w 3026629"/>
                  <a:gd name="connsiteY10" fmla="*/ 1517650 h 2241550"/>
                  <a:gd name="connsiteX11" fmla="*/ 482600 w 3026629"/>
                  <a:gd name="connsiteY11" fmla="*/ 1603375 h 2241550"/>
                  <a:gd name="connsiteX12" fmla="*/ 546100 w 3026629"/>
                  <a:gd name="connsiteY12" fmla="*/ 1695450 h 2241550"/>
                  <a:gd name="connsiteX13" fmla="*/ 711200 w 3026629"/>
                  <a:gd name="connsiteY13" fmla="*/ 1854200 h 2241550"/>
                  <a:gd name="connsiteX14" fmla="*/ 860425 w 3026629"/>
                  <a:gd name="connsiteY14" fmla="*/ 1978025 h 2241550"/>
                  <a:gd name="connsiteX15" fmla="*/ 1041400 w 3026629"/>
                  <a:gd name="connsiteY15" fmla="*/ 2063750 h 2241550"/>
                  <a:gd name="connsiteX16" fmla="*/ 1231900 w 3026629"/>
                  <a:gd name="connsiteY16" fmla="*/ 2149475 h 2241550"/>
                  <a:gd name="connsiteX17" fmla="*/ 1235075 w 3026629"/>
                  <a:gd name="connsiteY17" fmla="*/ 2108200 h 2241550"/>
                  <a:gd name="connsiteX18" fmla="*/ 1431925 w 3026629"/>
                  <a:gd name="connsiteY18" fmla="*/ 2174875 h 2241550"/>
                  <a:gd name="connsiteX19" fmla="*/ 1635125 w 3026629"/>
                  <a:gd name="connsiteY19" fmla="*/ 2216150 h 2241550"/>
                  <a:gd name="connsiteX20" fmla="*/ 1781175 w 3026629"/>
                  <a:gd name="connsiteY20" fmla="*/ 2216150 h 2241550"/>
                  <a:gd name="connsiteX21" fmla="*/ 1784350 w 3026629"/>
                  <a:gd name="connsiteY21" fmla="*/ 2143125 h 2241550"/>
                  <a:gd name="connsiteX22" fmla="*/ 2079625 w 3026629"/>
                  <a:gd name="connsiteY22" fmla="*/ 2216150 h 2241550"/>
                  <a:gd name="connsiteX23" fmla="*/ 2155825 w 3026629"/>
                  <a:gd name="connsiteY23" fmla="*/ 2238375 h 2241550"/>
                  <a:gd name="connsiteX24" fmla="*/ 2390775 w 3026629"/>
                  <a:gd name="connsiteY24" fmla="*/ 2238375 h 2241550"/>
                  <a:gd name="connsiteX25" fmla="*/ 2517775 w 3026629"/>
                  <a:gd name="connsiteY25" fmla="*/ 2232025 h 2241550"/>
                  <a:gd name="connsiteX26" fmla="*/ 2622550 w 3026629"/>
                  <a:gd name="connsiteY26" fmla="*/ 2241550 h 2241550"/>
                  <a:gd name="connsiteX27" fmla="*/ 2682875 w 3026629"/>
                  <a:gd name="connsiteY27" fmla="*/ 2181225 h 2241550"/>
                  <a:gd name="connsiteX28" fmla="*/ 2616200 w 3026629"/>
                  <a:gd name="connsiteY28" fmla="*/ 2038350 h 2241550"/>
                  <a:gd name="connsiteX29" fmla="*/ 2625725 w 3026629"/>
                  <a:gd name="connsiteY29" fmla="*/ 1924050 h 2241550"/>
                  <a:gd name="connsiteX30" fmla="*/ 2670175 w 3026629"/>
                  <a:gd name="connsiteY30" fmla="*/ 1809750 h 2241550"/>
                  <a:gd name="connsiteX31" fmla="*/ 2689225 w 3026629"/>
                  <a:gd name="connsiteY31" fmla="*/ 1720850 h 2241550"/>
                  <a:gd name="connsiteX32" fmla="*/ 2676525 w 3026629"/>
                  <a:gd name="connsiteY32" fmla="*/ 1647825 h 2241550"/>
                  <a:gd name="connsiteX33" fmla="*/ 2644775 w 3026629"/>
                  <a:gd name="connsiteY33" fmla="*/ 1581150 h 2241550"/>
                  <a:gd name="connsiteX34" fmla="*/ 2647950 w 3026629"/>
                  <a:gd name="connsiteY34" fmla="*/ 1504950 h 2241550"/>
                  <a:gd name="connsiteX35" fmla="*/ 2787650 w 3026629"/>
                  <a:gd name="connsiteY35" fmla="*/ 1600200 h 2241550"/>
                  <a:gd name="connsiteX36" fmla="*/ 2851150 w 3026629"/>
                  <a:gd name="connsiteY36" fmla="*/ 1631950 h 2241550"/>
                  <a:gd name="connsiteX37" fmla="*/ 3026616 w 3026629"/>
                  <a:gd name="connsiteY37" fmla="*/ 1586980 h 2241550"/>
                  <a:gd name="connsiteX38" fmla="*/ 2841625 w 3026629"/>
                  <a:gd name="connsiteY38" fmla="*/ 1304925 h 2241550"/>
                  <a:gd name="connsiteX39" fmla="*/ 2778125 w 3026629"/>
                  <a:gd name="connsiteY39" fmla="*/ 1104900 h 2241550"/>
                  <a:gd name="connsiteX40" fmla="*/ 2726083 w 3026629"/>
                  <a:gd name="connsiteY40" fmla="*/ 1000884 h 2241550"/>
                  <a:gd name="connsiteX41" fmla="*/ 2621996 w 3026629"/>
                  <a:gd name="connsiteY41" fmla="*/ 905634 h 2241550"/>
                  <a:gd name="connsiteX42" fmla="*/ 2519017 w 3026629"/>
                  <a:gd name="connsiteY42" fmla="*/ 796879 h 2241550"/>
                  <a:gd name="connsiteX43" fmla="*/ 2381250 w 3026629"/>
                  <a:gd name="connsiteY43" fmla="*/ 654050 h 2241550"/>
                  <a:gd name="connsiteX44" fmla="*/ 2320925 w 3026629"/>
                  <a:gd name="connsiteY44" fmla="*/ 593725 h 2241550"/>
                  <a:gd name="connsiteX45" fmla="*/ 2353982 w 3026629"/>
                  <a:gd name="connsiteY45" fmla="*/ 581279 h 2241550"/>
                  <a:gd name="connsiteX46" fmla="*/ 2400300 w 3026629"/>
                  <a:gd name="connsiteY46" fmla="*/ 612775 h 2241550"/>
                  <a:gd name="connsiteX47" fmla="*/ 2527300 w 3026629"/>
                  <a:gd name="connsiteY47" fmla="*/ 704850 h 2241550"/>
                  <a:gd name="connsiteX48" fmla="*/ 2635250 w 3026629"/>
                  <a:gd name="connsiteY48" fmla="*/ 762000 h 2241550"/>
                  <a:gd name="connsiteX49" fmla="*/ 2444750 w 3026629"/>
                  <a:gd name="connsiteY49" fmla="*/ 485775 h 2241550"/>
                  <a:gd name="connsiteX50" fmla="*/ 2343150 w 3026629"/>
                  <a:gd name="connsiteY50" fmla="*/ 336550 h 2241550"/>
                  <a:gd name="connsiteX51" fmla="*/ 2247900 w 3026629"/>
                  <a:gd name="connsiteY51" fmla="*/ 215900 h 2241550"/>
                  <a:gd name="connsiteX52" fmla="*/ 2111375 w 3026629"/>
                  <a:gd name="connsiteY52" fmla="*/ 111125 h 2241550"/>
                  <a:gd name="connsiteX53" fmla="*/ 2041525 w 3026629"/>
                  <a:gd name="connsiteY53" fmla="*/ 98425 h 2241550"/>
                  <a:gd name="connsiteX54" fmla="*/ 1917700 w 3026629"/>
                  <a:gd name="connsiteY54" fmla="*/ 114300 h 2241550"/>
                  <a:gd name="connsiteX55" fmla="*/ 1774825 w 3026629"/>
                  <a:gd name="connsiteY55" fmla="*/ 69850 h 2241550"/>
                  <a:gd name="connsiteX56" fmla="*/ 1555750 w 3026629"/>
                  <a:gd name="connsiteY56" fmla="*/ 38100 h 2241550"/>
                  <a:gd name="connsiteX57" fmla="*/ 1381125 w 3026629"/>
                  <a:gd name="connsiteY57" fmla="*/ 44450 h 2241550"/>
                  <a:gd name="connsiteX58" fmla="*/ 1282700 w 3026629"/>
                  <a:gd name="connsiteY58" fmla="*/ 6350 h 2241550"/>
                  <a:gd name="connsiteX59" fmla="*/ 1117600 w 3026629"/>
                  <a:gd name="connsiteY59" fmla="*/ 0 h 2241550"/>
                  <a:gd name="connsiteX60" fmla="*/ 996950 w 3026629"/>
                  <a:gd name="connsiteY60" fmla="*/ 19050 h 2241550"/>
                  <a:gd name="connsiteX0" fmla="*/ 996950 w 3026629"/>
                  <a:gd name="connsiteY0" fmla="*/ 19050 h 2241550"/>
                  <a:gd name="connsiteX1" fmla="*/ 0 w 3026629"/>
                  <a:gd name="connsiteY1" fmla="*/ 1185070 h 2241550"/>
                  <a:gd name="connsiteX2" fmla="*/ 212725 w 3026629"/>
                  <a:gd name="connsiteY2" fmla="*/ 1438275 h 2241550"/>
                  <a:gd name="connsiteX3" fmla="*/ 381000 w 3026629"/>
                  <a:gd name="connsiteY3" fmla="*/ 1577975 h 2241550"/>
                  <a:gd name="connsiteX4" fmla="*/ 352425 w 3026629"/>
                  <a:gd name="connsiteY4" fmla="*/ 1485900 h 2241550"/>
                  <a:gd name="connsiteX5" fmla="*/ 342900 w 3026629"/>
                  <a:gd name="connsiteY5" fmla="*/ 1460500 h 2241550"/>
                  <a:gd name="connsiteX6" fmla="*/ 339725 w 3026629"/>
                  <a:gd name="connsiteY6" fmla="*/ 1450975 h 2241550"/>
                  <a:gd name="connsiteX7" fmla="*/ 339725 w 3026629"/>
                  <a:gd name="connsiteY7" fmla="*/ 1441450 h 2241550"/>
                  <a:gd name="connsiteX8" fmla="*/ 327025 w 3026629"/>
                  <a:gd name="connsiteY8" fmla="*/ 1390650 h 2241550"/>
                  <a:gd name="connsiteX9" fmla="*/ 412750 w 3026629"/>
                  <a:gd name="connsiteY9" fmla="*/ 1450975 h 2241550"/>
                  <a:gd name="connsiteX10" fmla="*/ 460375 w 3026629"/>
                  <a:gd name="connsiteY10" fmla="*/ 1517650 h 2241550"/>
                  <a:gd name="connsiteX11" fmla="*/ 482600 w 3026629"/>
                  <a:gd name="connsiteY11" fmla="*/ 1603375 h 2241550"/>
                  <a:gd name="connsiteX12" fmla="*/ 546100 w 3026629"/>
                  <a:gd name="connsiteY12" fmla="*/ 1695450 h 2241550"/>
                  <a:gd name="connsiteX13" fmla="*/ 711200 w 3026629"/>
                  <a:gd name="connsiteY13" fmla="*/ 1854200 h 2241550"/>
                  <a:gd name="connsiteX14" fmla="*/ 860425 w 3026629"/>
                  <a:gd name="connsiteY14" fmla="*/ 1978025 h 2241550"/>
                  <a:gd name="connsiteX15" fmla="*/ 1041400 w 3026629"/>
                  <a:gd name="connsiteY15" fmla="*/ 2063750 h 2241550"/>
                  <a:gd name="connsiteX16" fmla="*/ 1231900 w 3026629"/>
                  <a:gd name="connsiteY16" fmla="*/ 2149475 h 2241550"/>
                  <a:gd name="connsiteX17" fmla="*/ 1235075 w 3026629"/>
                  <a:gd name="connsiteY17" fmla="*/ 2108200 h 2241550"/>
                  <a:gd name="connsiteX18" fmla="*/ 1431925 w 3026629"/>
                  <a:gd name="connsiteY18" fmla="*/ 2174875 h 2241550"/>
                  <a:gd name="connsiteX19" fmla="*/ 1635125 w 3026629"/>
                  <a:gd name="connsiteY19" fmla="*/ 2216150 h 2241550"/>
                  <a:gd name="connsiteX20" fmla="*/ 1781175 w 3026629"/>
                  <a:gd name="connsiteY20" fmla="*/ 2216150 h 2241550"/>
                  <a:gd name="connsiteX21" fmla="*/ 1784350 w 3026629"/>
                  <a:gd name="connsiteY21" fmla="*/ 2143125 h 2241550"/>
                  <a:gd name="connsiteX22" fmla="*/ 2079625 w 3026629"/>
                  <a:gd name="connsiteY22" fmla="*/ 2216150 h 2241550"/>
                  <a:gd name="connsiteX23" fmla="*/ 2155825 w 3026629"/>
                  <a:gd name="connsiteY23" fmla="*/ 2238375 h 2241550"/>
                  <a:gd name="connsiteX24" fmla="*/ 2390775 w 3026629"/>
                  <a:gd name="connsiteY24" fmla="*/ 2238375 h 2241550"/>
                  <a:gd name="connsiteX25" fmla="*/ 2517775 w 3026629"/>
                  <a:gd name="connsiteY25" fmla="*/ 2232025 h 2241550"/>
                  <a:gd name="connsiteX26" fmla="*/ 2622550 w 3026629"/>
                  <a:gd name="connsiteY26" fmla="*/ 2241550 h 2241550"/>
                  <a:gd name="connsiteX27" fmla="*/ 2682875 w 3026629"/>
                  <a:gd name="connsiteY27" fmla="*/ 2181225 h 2241550"/>
                  <a:gd name="connsiteX28" fmla="*/ 2616200 w 3026629"/>
                  <a:gd name="connsiteY28" fmla="*/ 2038350 h 2241550"/>
                  <a:gd name="connsiteX29" fmla="*/ 2625725 w 3026629"/>
                  <a:gd name="connsiteY29" fmla="*/ 1924050 h 2241550"/>
                  <a:gd name="connsiteX30" fmla="*/ 2670175 w 3026629"/>
                  <a:gd name="connsiteY30" fmla="*/ 1809750 h 2241550"/>
                  <a:gd name="connsiteX31" fmla="*/ 2689225 w 3026629"/>
                  <a:gd name="connsiteY31" fmla="*/ 1720850 h 2241550"/>
                  <a:gd name="connsiteX32" fmla="*/ 2676525 w 3026629"/>
                  <a:gd name="connsiteY32" fmla="*/ 1647825 h 2241550"/>
                  <a:gd name="connsiteX33" fmla="*/ 2644775 w 3026629"/>
                  <a:gd name="connsiteY33" fmla="*/ 1581150 h 2241550"/>
                  <a:gd name="connsiteX34" fmla="*/ 2647950 w 3026629"/>
                  <a:gd name="connsiteY34" fmla="*/ 1504950 h 2241550"/>
                  <a:gd name="connsiteX35" fmla="*/ 2787650 w 3026629"/>
                  <a:gd name="connsiteY35" fmla="*/ 1600200 h 2241550"/>
                  <a:gd name="connsiteX36" fmla="*/ 2851150 w 3026629"/>
                  <a:gd name="connsiteY36" fmla="*/ 1631950 h 2241550"/>
                  <a:gd name="connsiteX37" fmla="*/ 3026616 w 3026629"/>
                  <a:gd name="connsiteY37" fmla="*/ 1586980 h 2241550"/>
                  <a:gd name="connsiteX38" fmla="*/ 2841625 w 3026629"/>
                  <a:gd name="connsiteY38" fmla="*/ 1304925 h 2241550"/>
                  <a:gd name="connsiteX39" fmla="*/ 2778125 w 3026629"/>
                  <a:gd name="connsiteY39" fmla="*/ 1104900 h 2241550"/>
                  <a:gd name="connsiteX40" fmla="*/ 2726083 w 3026629"/>
                  <a:gd name="connsiteY40" fmla="*/ 1000884 h 2241550"/>
                  <a:gd name="connsiteX41" fmla="*/ 2621996 w 3026629"/>
                  <a:gd name="connsiteY41" fmla="*/ 905634 h 2241550"/>
                  <a:gd name="connsiteX42" fmla="*/ 2519017 w 3026629"/>
                  <a:gd name="connsiteY42" fmla="*/ 796879 h 2241550"/>
                  <a:gd name="connsiteX43" fmla="*/ 2381250 w 3026629"/>
                  <a:gd name="connsiteY43" fmla="*/ 654050 h 2241550"/>
                  <a:gd name="connsiteX44" fmla="*/ 2320925 w 3026629"/>
                  <a:gd name="connsiteY44" fmla="*/ 593725 h 2241550"/>
                  <a:gd name="connsiteX45" fmla="*/ 2353982 w 3026629"/>
                  <a:gd name="connsiteY45" fmla="*/ 581279 h 2241550"/>
                  <a:gd name="connsiteX46" fmla="*/ 2400300 w 3026629"/>
                  <a:gd name="connsiteY46" fmla="*/ 612775 h 2241550"/>
                  <a:gd name="connsiteX47" fmla="*/ 2527300 w 3026629"/>
                  <a:gd name="connsiteY47" fmla="*/ 704850 h 2241550"/>
                  <a:gd name="connsiteX48" fmla="*/ 2635250 w 3026629"/>
                  <a:gd name="connsiteY48" fmla="*/ 762000 h 2241550"/>
                  <a:gd name="connsiteX49" fmla="*/ 2444750 w 3026629"/>
                  <a:gd name="connsiteY49" fmla="*/ 485775 h 2241550"/>
                  <a:gd name="connsiteX50" fmla="*/ 2343150 w 3026629"/>
                  <a:gd name="connsiteY50" fmla="*/ 336550 h 2241550"/>
                  <a:gd name="connsiteX51" fmla="*/ 2247900 w 3026629"/>
                  <a:gd name="connsiteY51" fmla="*/ 215900 h 2241550"/>
                  <a:gd name="connsiteX52" fmla="*/ 2111375 w 3026629"/>
                  <a:gd name="connsiteY52" fmla="*/ 111125 h 2241550"/>
                  <a:gd name="connsiteX53" fmla="*/ 2041525 w 3026629"/>
                  <a:gd name="connsiteY53" fmla="*/ 98425 h 2241550"/>
                  <a:gd name="connsiteX54" fmla="*/ 1917700 w 3026629"/>
                  <a:gd name="connsiteY54" fmla="*/ 114300 h 2241550"/>
                  <a:gd name="connsiteX55" fmla="*/ 1774825 w 3026629"/>
                  <a:gd name="connsiteY55" fmla="*/ 69850 h 2241550"/>
                  <a:gd name="connsiteX56" fmla="*/ 1555750 w 3026629"/>
                  <a:gd name="connsiteY56" fmla="*/ 38100 h 2241550"/>
                  <a:gd name="connsiteX57" fmla="*/ 1381125 w 3026629"/>
                  <a:gd name="connsiteY57" fmla="*/ 44450 h 2241550"/>
                  <a:gd name="connsiteX58" fmla="*/ 1282700 w 3026629"/>
                  <a:gd name="connsiteY58" fmla="*/ 6350 h 2241550"/>
                  <a:gd name="connsiteX59" fmla="*/ 1117600 w 3026629"/>
                  <a:gd name="connsiteY59" fmla="*/ 0 h 2241550"/>
                  <a:gd name="connsiteX60" fmla="*/ 996950 w 3026629"/>
                  <a:gd name="connsiteY60" fmla="*/ 19050 h 2241550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342900 w 3026629"/>
                  <a:gd name="connsiteY5" fmla="*/ 1460500 h 2243863"/>
                  <a:gd name="connsiteX6" fmla="*/ 339725 w 3026629"/>
                  <a:gd name="connsiteY6" fmla="*/ 1450975 h 2243863"/>
                  <a:gd name="connsiteX7" fmla="*/ 339725 w 3026629"/>
                  <a:gd name="connsiteY7" fmla="*/ 1441450 h 2243863"/>
                  <a:gd name="connsiteX8" fmla="*/ 327025 w 3026629"/>
                  <a:gd name="connsiteY8" fmla="*/ 1390650 h 2243863"/>
                  <a:gd name="connsiteX9" fmla="*/ 412750 w 3026629"/>
                  <a:gd name="connsiteY9" fmla="*/ 1450975 h 2243863"/>
                  <a:gd name="connsiteX10" fmla="*/ 460375 w 3026629"/>
                  <a:gd name="connsiteY10" fmla="*/ 1517650 h 2243863"/>
                  <a:gd name="connsiteX11" fmla="*/ 482600 w 3026629"/>
                  <a:gd name="connsiteY11" fmla="*/ 1603375 h 2243863"/>
                  <a:gd name="connsiteX12" fmla="*/ 546100 w 3026629"/>
                  <a:gd name="connsiteY12" fmla="*/ 1695450 h 2243863"/>
                  <a:gd name="connsiteX13" fmla="*/ 711200 w 3026629"/>
                  <a:gd name="connsiteY13" fmla="*/ 1854200 h 2243863"/>
                  <a:gd name="connsiteX14" fmla="*/ 860425 w 3026629"/>
                  <a:gd name="connsiteY14" fmla="*/ 1978025 h 2243863"/>
                  <a:gd name="connsiteX15" fmla="*/ 1041400 w 3026629"/>
                  <a:gd name="connsiteY15" fmla="*/ 2063750 h 2243863"/>
                  <a:gd name="connsiteX16" fmla="*/ 1231900 w 3026629"/>
                  <a:gd name="connsiteY16" fmla="*/ 2149475 h 2243863"/>
                  <a:gd name="connsiteX17" fmla="*/ 1235075 w 3026629"/>
                  <a:gd name="connsiteY17" fmla="*/ 2108200 h 2243863"/>
                  <a:gd name="connsiteX18" fmla="*/ 1431925 w 3026629"/>
                  <a:gd name="connsiteY18" fmla="*/ 2174875 h 2243863"/>
                  <a:gd name="connsiteX19" fmla="*/ 1635125 w 3026629"/>
                  <a:gd name="connsiteY19" fmla="*/ 2216150 h 2243863"/>
                  <a:gd name="connsiteX20" fmla="*/ 1781175 w 3026629"/>
                  <a:gd name="connsiteY20" fmla="*/ 2216150 h 2243863"/>
                  <a:gd name="connsiteX21" fmla="*/ 1784350 w 3026629"/>
                  <a:gd name="connsiteY21" fmla="*/ 2143125 h 2243863"/>
                  <a:gd name="connsiteX22" fmla="*/ 2079625 w 3026629"/>
                  <a:gd name="connsiteY22" fmla="*/ 2216150 h 2243863"/>
                  <a:gd name="connsiteX23" fmla="*/ 2155825 w 3026629"/>
                  <a:gd name="connsiteY23" fmla="*/ 2238375 h 2243863"/>
                  <a:gd name="connsiteX24" fmla="*/ 2390775 w 3026629"/>
                  <a:gd name="connsiteY24" fmla="*/ 2238375 h 2243863"/>
                  <a:gd name="connsiteX25" fmla="*/ 2517775 w 3026629"/>
                  <a:gd name="connsiteY25" fmla="*/ 2232025 h 2243863"/>
                  <a:gd name="connsiteX26" fmla="*/ 2622550 w 3026629"/>
                  <a:gd name="connsiteY26" fmla="*/ 2241550 h 2243863"/>
                  <a:gd name="connsiteX27" fmla="*/ 2682875 w 3026629"/>
                  <a:gd name="connsiteY27" fmla="*/ 2181225 h 2243863"/>
                  <a:gd name="connsiteX28" fmla="*/ 2616200 w 3026629"/>
                  <a:gd name="connsiteY28" fmla="*/ 2038350 h 2243863"/>
                  <a:gd name="connsiteX29" fmla="*/ 2625725 w 3026629"/>
                  <a:gd name="connsiteY29" fmla="*/ 1924050 h 2243863"/>
                  <a:gd name="connsiteX30" fmla="*/ 2670175 w 3026629"/>
                  <a:gd name="connsiteY30" fmla="*/ 1809750 h 2243863"/>
                  <a:gd name="connsiteX31" fmla="*/ 2689225 w 3026629"/>
                  <a:gd name="connsiteY31" fmla="*/ 1720850 h 2243863"/>
                  <a:gd name="connsiteX32" fmla="*/ 2676525 w 3026629"/>
                  <a:gd name="connsiteY32" fmla="*/ 1647825 h 2243863"/>
                  <a:gd name="connsiteX33" fmla="*/ 2644775 w 3026629"/>
                  <a:gd name="connsiteY33" fmla="*/ 1581150 h 2243863"/>
                  <a:gd name="connsiteX34" fmla="*/ 2647950 w 3026629"/>
                  <a:gd name="connsiteY34" fmla="*/ 1504950 h 2243863"/>
                  <a:gd name="connsiteX35" fmla="*/ 2787650 w 3026629"/>
                  <a:gd name="connsiteY35" fmla="*/ 1600200 h 2243863"/>
                  <a:gd name="connsiteX36" fmla="*/ 2851150 w 3026629"/>
                  <a:gd name="connsiteY36" fmla="*/ 1631950 h 2243863"/>
                  <a:gd name="connsiteX37" fmla="*/ 3026616 w 3026629"/>
                  <a:gd name="connsiteY37" fmla="*/ 1586980 h 2243863"/>
                  <a:gd name="connsiteX38" fmla="*/ 2841625 w 3026629"/>
                  <a:gd name="connsiteY38" fmla="*/ 1304925 h 2243863"/>
                  <a:gd name="connsiteX39" fmla="*/ 2778125 w 3026629"/>
                  <a:gd name="connsiteY39" fmla="*/ 1104900 h 2243863"/>
                  <a:gd name="connsiteX40" fmla="*/ 2726083 w 3026629"/>
                  <a:gd name="connsiteY40" fmla="*/ 1000884 h 2243863"/>
                  <a:gd name="connsiteX41" fmla="*/ 2621996 w 3026629"/>
                  <a:gd name="connsiteY41" fmla="*/ 905634 h 2243863"/>
                  <a:gd name="connsiteX42" fmla="*/ 2519017 w 3026629"/>
                  <a:gd name="connsiteY42" fmla="*/ 796879 h 2243863"/>
                  <a:gd name="connsiteX43" fmla="*/ 2381250 w 3026629"/>
                  <a:gd name="connsiteY43" fmla="*/ 654050 h 2243863"/>
                  <a:gd name="connsiteX44" fmla="*/ 2320925 w 3026629"/>
                  <a:gd name="connsiteY44" fmla="*/ 593725 h 2243863"/>
                  <a:gd name="connsiteX45" fmla="*/ 2353982 w 3026629"/>
                  <a:gd name="connsiteY45" fmla="*/ 581279 h 2243863"/>
                  <a:gd name="connsiteX46" fmla="*/ 2400300 w 3026629"/>
                  <a:gd name="connsiteY46" fmla="*/ 612775 h 2243863"/>
                  <a:gd name="connsiteX47" fmla="*/ 2527300 w 3026629"/>
                  <a:gd name="connsiteY47" fmla="*/ 704850 h 2243863"/>
                  <a:gd name="connsiteX48" fmla="*/ 2635250 w 3026629"/>
                  <a:gd name="connsiteY48" fmla="*/ 762000 h 2243863"/>
                  <a:gd name="connsiteX49" fmla="*/ 2444750 w 3026629"/>
                  <a:gd name="connsiteY49" fmla="*/ 485775 h 2243863"/>
                  <a:gd name="connsiteX50" fmla="*/ 2343150 w 3026629"/>
                  <a:gd name="connsiteY50" fmla="*/ 336550 h 2243863"/>
                  <a:gd name="connsiteX51" fmla="*/ 2247900 w 3026629"/>
                  <a:gd name="connsiteY51" fmla="*/ 215900 h 2243863"/>
                  <a:gd name="connsiteX52" fmla="*/ 2111375 w 3026629"/>
                  <a:gd name="connsiteY52" fmla="*/ 111125 h 2243863"/>
                  <a:gd name="connsiteX53" fmla="*/ 2041525 w 3026629"/>
                  <a:gd name="connsiteY53" fmla="*/ 98425 h 2243863"/>
                  <a:gd name="connsiteX54" fmla="*/ 1917700 w 3026629"/>
                  <a:gd name="connsiteY54" fmla="*/ 114300 h 2243863"/>
                  <a:gd name="connsiteX55" fmla="*/ 1774825 w 3026629"/>
                  <a:gd name="connsiteY55" fmla="*/ 69850 h 2243863"/>
                  <a:gd name="connsiteX56" fmla="*/ 1555750 w 3026629"/>
                  <a:gd name="connsiteY56" fmla="*/ 38100 h 2243863"/>
                  <a:gd name="connsiteX57" fmla="*/ 1381125 w 3026629"/>
                  <a:gd name="connsiteY57" fmla="*/ 44450 h 2243863"/>
                  <a:gd name="connsiteX58" fmla="*/ 1282700 w 3026629"/>
                  <a:gd name="connsiteY58" fmla="*/ 6350 h 2243863"/>
                  <a:gd name="connsiteX59" fmla="*/ 1117600 w 3026629"/>
                  <a:gd name="connsiteY59" fmla="*/ 0 h 2243863"/>
                  <a:gd name="connsiteX60" fmla="*/ 996950 w 3026629"/>
                  <a:gd name="connsiteY60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342900 w 3026629"/>
                  <a:gd name="connsiteY5" fmla="*/ 1460500 h 2243863"/>
                  <a:gd name="connsiteX6" fmla="*/ 339725 w 3026629"/>
                  <a:gd name="connsiteY6" fmla="*/ 1450975 h 2243863"/>
                  <a:gd name="connsiteX7" fmla="*/ 339725 w 3026629"/>
                  <a:gd name="connsiteY7" fmla="*/ 1441450 h 2243863"/>
                  <a:gd name="connsiteX8" fmla="*/ 327025 w 3026629"/>
                  <a:gd name="connsiteY8" fmla="*/ 1390650 h 2243863"/>
                  <a:gd name="connsiteX9" fmla="*/ 412750 w 3026629"/>
                  <a:gd name="connsiteY9" fmla="*/ 1450975 h 2243863"/>
                  <a:gd name="connsiteX10" fmla="*/ 460375 w 3026629"/>
                  <a:gd name="connsiteY10" fmla="*/ 1517650 h 2243863"/>
                  <a:gd name="connsiteX11" fmla="*/ 482600 w 3026629"/>
                  <a:gd name="connsiteY11" fmla="*/ 1603375 h 2243863"/>
                  <a:gd name="connsiteX12" fmla="*/ 546100 w 3026629"/>
                  <a:gd name="connsiteY12" fmla="*/ 1695450 h 2243863"/>
                  <a:gd name="connsiteX13" fmla="*/ 711200 w 3026629"/>
                  <a:gd name="connsiteY13" fmla="*/ 1854200 h 2243863"/>
                  <a:gd name="connsiteX14" fmla="*/ 860425 w 3026629"/>
                  <a:gd name="connsiteY14" fmla="*/ 1978025 h 2243863"/>
                  <a:gd name="connsiteX15" fmla="*/ 1041400 w 3026629"/>
                  <a:gd name="connsiteY15" fmla="*/ 2063750 h 2243863"/>
                  <a:gd name="connsiteX16" fmla="*/ 1231900 w 3026629"/>
                  <a:gd name="connsiteY16" fmla="*/ 2149475 h 2243863"/>
                  <a:gd name="connsiteX17" fmla="*/ 1235075 w 3026629"/>
                  <a:gd name="connsiteY17" fmla="*/ 2108200 h 2243863"/>
                  <a:gd name="connsiteX18" fmla="*/ 1431925 w 3026629"/>
                  <a:gd name="connsiteY18" fmla="*/ 2174875 h 2243863"/>
                  <a:gd name="connsiteX19" fmla="*/ 1635125 w 3026629"/>
                  <a:gd name="connsiteY19" fmla="*/ 2216150 h 2243863"/>
                  <a:gd name="connsiteX20" fmla="*/ 1781175 w 3026629"/>
                  <a:gd name="connsiteY20" fmla="*/ 2216150 h 2243863"/>
                  <a:gd name="connsiteX21" fmla="*/ 1784350 w 3026629"/>
                  <a:gd name="connsiteY21" fmla="*/ 2143125 h 2243863"/>
                  <a:gd name="connsiteX22" fmla="*/ 2079625 w 3026629"/>
                  <a:gd name="connsiteY22" fmla="*/ 2216150 h 2243863"/>
                  <a:gd name="connsiteX23" fmla="*/ 2155825 w 3026629"/>
                  <a:gd name="connsiteY23" fmla="*/ 2238375 h 2243863"/>
                  <a:gd name="connsiteX24" fmla="*/ 2390775 w 3026629"/>
                  <a:gd name="connsiteY24" fmla="*/ 2238375 h 2243863"/>
                  <a:gd name="connsiteX25" fmla="*/ 2517775 w 3026629"/>
                  <a:gd name="connsiteY25" fmla="*/ 2232025 h 2243863"/>
                  <a:gd name="connsiteX26" fmla="*/ 2622550 w 3026629"/>
                  <a:gd name="connsiteY26" fmla="*/ 2241550 h 2243863"/>
                  <a:gd name="connsiteX27" fmla="*/ 2682875 w 3026629"/>
                  <a:gd name="connsiteY27" fmla="*/ 2181225 h 2243863"/>
                  <a:gd name="connsiteX28" fmla="*/ 2616200 w 3026629"/>
                  <a:gd name="connsiteY28" fmla="*/ 2038350 h 2243863"/>
                  <a:gd name="connsiteX29" fmla="*/ 2625725 w 3026629"/>
                  <a:gd name="connsiteY29" fmla="*/ 1924050 h 2243863"/>
                  <a:gd name="connsiteX30" fmla="*/ 2670175 w 3026629"/>
                  <a:gd name="connsiteY30" fmla="*/ 1809750 h 2243863"/>
                  <a:gd name="connsiteX31" fmla="*/ 2689225 w 3026629"/>
                  <a:gd name="connsiteY31" fmla="*/ 1720850 h 2243863"/>
                  <a:gd name="connsiteX32" fmla="*/ 2676525 w 3026629"/>
                  <a:gd name="connsiteY32" fmla="*/ 1647825 h 2243863"/>
                  <a:gd name="connsiteX33" fmla="*/ 2644775 w 3026629"/>
                  <a:gd name="connsiteY33" fmla="*/ 1581150 h 2243863"/>
                  <a:gd name="connsiteX34" fmla="*/ 2647950 w 3026629"/>
                  <a:gd name="connsiteY34" fmla="*/ 1504950 h 2243863"/>
                  <a:gd name="connsiteX35" fmla="*/ 2787650 w 3026629"/>
                  <a:gd name="connsiteY35" fmla="*/ 1600200 h 2243863"/>
                  <a:gd name="connsiteX36" fmla="*/ 2851150 w 3026629"/>
                  <a:gd name="connsiteY36" fmla="*/ 1631950 h 2243863"/>
                  <a:gd name="connsiteX37" fmla="*/ 3026616 w 3026629"/>
                  <a:gd name="connsiteY37" fmla="*/ 1586980 h 2243863"/>
                  <a:gd name="connsiteX38" fmla="*/ 2841625 w 3026629"/>
                  <a:gd name="connsiteY38" fmla="*/ 1304925 h 2243863"/>
                  <a:gd name="connsiteX39" fmla="*/ 2778125 w 3026629"/>
                  <a:gd name="connsiteY39" fmla="*/ 1104900 h 2243863"/>
                  <a:gd name="connsiteX40" fmla="*/ 2726083 w 3026629"/>
                  <a:gd name="connsiteY40" fmla="*/ 1000884 h 2243863"/>
                  <a:gd name="connsiteX41" fmla="*/ 2621996 w 3026629"/>
                  <a:gd name="connsiteY41" fmla="*/ 905634 h 2243863"/>
                  <a:gd name="connsiteX42" fmla="*/ 2519017 w 3026629"/>
                  <a:gd name="connsiteY42" fmla="*/ 796879 h 2243863"/>
                  <a:gd name="connsiteX43" fmla="*/ 2381250 w 3026629"/>
                  <a:gd name="connsiteY43" fmla="*/ 654050 h 2243863"/>
                  <a:gd name="connsiteX44" fmla="*/ 2320925 w 3026629"/>
                  <a:gd name="connsiteY44" fmla="*/ 593725 h 2243863"/>
                  <a:gd name="connsiteX45" fmla="*/ 2353982 w 3026629"/>
                  <a:gd name="connsiteY45" fmla="*/ 581279 h 2243863"/>
                  <a:gd name="connsiteX46" fmla="*/ 2400300 w 3026629"/>
                  <a:gd name="connsiteY46" fmla="*/ 612775 h 2243863"/>
                  <a:gd name="connsiteX47" fmla="*/ 2527300 w 3026629"/>
                  <a:gd name="connsiteY47" fmla="*/ 704850 h 2243863"/>
                  <a:gd name="connsiteX48" fmla="*/ 2635250 w 3026629"/>
                  <a:gd name="connsiteY48" fmla="*/ 762000 h 2243863"/>
                  <a:gd name="connsiteX49" fmla="*/ 2444750 w 3026629"/>
                  <a:gd name="connsiteY49" fmla="*/ 485775 h 2243863"/>
                  <a:gd name="connsiteX50" fmla="*/ 2343150 w 3026629"/>
                  <a:gd name="connsiteY50" fmla="*/ 336550 h 2243863"/>
                  <a:gd name="connsiteX51" fmla="*/ 2247900 w 3026629"/>
                  <a:gd name="connsiteY51" fmla="*/ 215900 h 2243863"/>
                  <a:gd name="connsiteX52" fmla="*/ 2111375 w 3026629"/>
                  <a:gd name="connsiteY52" fmla="*/ 111125 h 2243863"/>
                  <a:gd name="connsiteX53" fmla="*/ 2041525 w 3026629"/>
                  <a:gd name="connsiteY53" fmla="*/ 98425 h 2243863"/>
                  <a:gd name="connsiteX54" fmla="*/ 1917700 w 3026629"/>
                  <a:gd name="connsiteY54" fmla="*/ 114300 h 2243863"/>
                  <a:gd name="connsiteX55" fmla="*/ 1774825 w 3026629"/>
                  <a:gd name="connsiteY55" fmla="*/ 69850 h 2243863"/>
                  <a:gd name="connsiteX56" fmla="*/ 1555750 w 3026629"/>
                  <a:gd name="connsiteY56" fmla="*/ 38100 h 2243863"/>
                  <a:gd name="connsiteX57" fmla="*/ 1381125 w 3026629"/>
                  <a:gd name="connsiteY57" fmla="*/ 44450 h 2243863"/>
                  <a:gd name="connsiteX58" fmla="*/ 1282700 w 3026629"/>
                  <a:gd name="connsiteY58" fmla="*/ 6350 h 2243863"/>
                  <a:gd name="connsiteX59" fmla="*/ 1117600 w 3026629"/>
                  <a:gd name="connsiteY59" fmla="*/ 0 h 2243863"/>
                  <a:gd name="connsiteX60" fmla="*/ 996950 w 3026629"/>
                  <a:gd name="connsiteY60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342900 w 3026629"/>
                  <a:gd name="connsiteY5" fmla="*/ 1460500 h 2243863"/>
                  <a:gd name="connsiteX6" fmla="*/ 339725 w 3026629"/>
                  <a:gd name="connsiteY6" fmla="*/ 1450975 h 2243863"/>
                  <a:gd name="connsiteX7" fmla="*/ 339725 w 3026629"/>
                  <a:gd name="connsiteY7" fmla="*/ 1441450 h 2243863"/>
                  <a:gd name="connsiteX8" fmla="*/ 327025 w 3026629"/>
                  <a:gd name="connsiteY8" fmla="*/ 1390650 h 2243863"/>
                  <a:gd name="connsiteX9" fmla="*/ 412750 w 3026629"/>
                  <a:gd name="connsiteY9" fmla="*/ 1450975 h 2243863"/>
                  <a:gd name="connsiteX10" fmla="*/ 460375 w 3026629"/>
                  <a:gd name="connsiteY10" fmla="*/ 1517650 h 2243863"/>
                  <a:gd name="connsiteX11" fmla="*/ 482600 w 3026629"/>
                  <a:gd name="connsiteY11" fmla="*/ 1603375 h 2243863"/>
                  <a:gd name="connsiteX12" fmla="*/ 546100 w 3026629"/>
                  <a:gd name="connsiteY12" fmla="*/ 1695450 h 2243863"/>
                  <a:gd name="connsiteX13" fmla="*/ 711200 w 3026629"/>
                  <a:gd name="connsiteY13" fmla="*/ 1854200 h 2243863"/>
                  <a:gd name="connsiteX14" fmla="*/ 860425 w 3026629"/>
                  <a:gd name="connsiteY14" fmla="*/ 1978025 h 2243863"/>
                  <a:gd name="connsiteX15" fmla="*/ 1041400 w 3026629"/>
                  <a:gd name="connsiteY15" fmla="*/ 2063750 h 2243863"/>
                  <a:gd name="connsiteX16" fmla="*/ 1231900 w 3026629"/>
                  <a:gd name="connsiteY16" fmla="*/ 2149475 h 2243863"/>
                  <a:gd name="connsiteX17" fmla="*/ 1235075 w 3026629"/>
                  <a:gd name="connsiteY17" fmla="*/ 2108200 h 2243863"/>
                  <a:gd name="connsiteX18" fmla="*/ 1431925 w 3026629"/>
                  <a:gd name="connsiteY18" fmla="*/ 2174875 h 2243863"/>
                  <a:gd name="connsiteX19" fmla="*/ 1635125 w 3026629"/>
                  <a:gd name="connsiteY19" fmla="*/ 2216150 h 2243863"/>
                  <a:gd name="connsiteX20" fmla="*/ 1781175 w 3026629"/>
                  <a:gd name="connsiteY20" fmla="*/ 2216150 h 2243863"/>
                  <a:gd name="connsiteX21" fmla="*/ 1784350 w 3026629"/>
                  <a:gd name="connsiteY21" fmla="*/ 2143125 h 2243863"/>
                  <a:gd name="connsiteX22" fmla="*/ 2079625 w 3026629"/>
                  <a:gd name="connsiteY22" fmla="*/ 2216150 h 2243863"/>
                  <a:gd name="connsiteX23" fmla="*/ 2155825 w 3026629"/>
                  <a:gd name="connsiteY23" fmla="*/ 2238375 h 2243863"/>
                  <a:gd name="connsiteX24" fmla="*/ 2390775 w 3026629"/>
                  <a:gd name="connsiteY24" fmla="*/ 2238375 h 2243863"/>
                  <a:gd name="connsiteX25" fmla="*/ 2517775 w 3026629"/>
                  <a:gd name="connsiteY25" fmla="*/ 2232025 h 2243863"/>
                  <a:gd name="connsiteX26" fmla="*/ 2622550 w 3026629"/>
                  <a:gd name="connsiteY26" fmla="*/ 2241550 h 2243863"/>
                  <a:gd name="connsiteX27" fmla="*/ 2682875 w 3026629"/>
                  <a:gd name="connsiteY27" fmla="*/ 2181225 h 2243863"/>
                  <a:gd name="connsiteX28" fmla="*/ 2616200 w 3026629"/>
                  <a:gd name="connsiteY28" fmla="*/ 2038350 h 2243863"/>
                  <a:gd name="connsiteX29" fmla="*/ 2625725 w 3026629"/>
                  <a:gd name="connsiteY29" fmla="*/ 1924050 h 2243863"/>
                  <a:gd name="connsiteX30" fmla="*/ 2670175 w 3026629"/>
                  <a:gd name="connsiteY30" fmla="*/ 1809750 h 2243863"/>
                  <a:gd name="connsiteX31" fmla="*/ 2689225 w 3026629"/>
                  <a:gd name="connsiteY31" fmla="*/ 1720850 h 2243863"/>
                  <a:gd name="connsiteX32" fmla="*/ 2676525 w 3026629"/>
                  <a:gd name="connsiteY32" fmla="*/ 1647825 h 2243863"/>
                  <a:gd name="connsiteX33" fmla="*/ 2644775 w 3026629"/>
                  <a:gd name="connsiteY33" fmla="*/ 1581150 h 2243863"/>
                  <a:gd name="connsiteX34" fmla="*/ 2647950 w 3026629"/>
                  <a:gd name="connsiteY34" fmla="*/ 1504950 h 2243863"/>
                  <a:gd name="connsiteX35" fmla="*/ 2787650 w 3026629"/>
                  <a:gd name="connsiteY35" fmla="*/ 1600200 h 2243863"/>
                  <a:gd name="connsiteX36" fmla="*/ 2851150 w 3026629"/>
                  <a:gd name="connsiteY36" fmla="*/ 1631950 h 2243863"/>
                  <a:gd name="connsiteX37" fmla="*/ 3026616 w 3026629"/>
                  <a:gd name="connsiteY37" fmla="*/ 1586980 h 2243863"/>
                  <a:gd name="connsiteX38" fmla="*/ 2841625 w 3026629"/>
                  <a:gd name="connsiteY38" fmla="*/ 1304925 h 2243863"/>
                  <a:gd name="connsiteX39" fmla="*/ 2778125 w 3026629"/>
                  <a:gd name="connsiteY39" fmla="*/ 1104900 h 2243863"/>
                  <a:gd name="connsiteX40" fmla="*/ 2726083 w 3026629"/>
                  <a:gd name="connsiteY40" fmla="*/ 1000884 h 2243863"/>
                  <a:gd name="connsiteX41" fmla="*/ 2621996 w 3026629"/>
                  <a:gd name="connsiteY41" fmla="*/ 905634 h 2243863"/>
                  <a:gd name="connsiteX42" fmla="*/ 2519017 w 3026629"/>
                  <a:gd name="connsiteY42" fmla="*/ 796879 h 2243863"/>
                  <a:gd name="connsiteX43" fmla="*/ 2381250 w 3026629"/>
                  <a:gd name="connsiteY43" fmla="*/ 654050 h 2243863"/>
                  <a:gd name="connsiteX44" fmla="*/ 2320925 w 3026629"/>
                  <a:gd name="connsiteY44" fmla="*/ 593725 h 2243863"/>
                  <a:gd name="connsiteX45" fmla="*/ 2353982 w 3026629"/>
                  <a:gd name="connsiteY45" fmla="*/ 581279 h 2243863"/>
                  <a:gd name="connsiteX46" fmla="*/ 2400300 w 3026629"/>
                  <a:gd name="connsiteY46" fmla="*/ 612775 h 2243863"/>
                  <a:gd name="connsiteX47" fmla="*/ 2527300 w 3026629"/>
                  <a:gd name="connsiteY47" fmla="*/ 704850 h 2243863"/>
                  <a:gd name="connsiteX48" fmla="*/ 2635250 w 3026629"/>
                  <a:gd name="connsiteY48" fmla="*/ 762000 h 2243863"/>
                  <a:gd name="connsiteX49" fmla="*/ 2444750 w 3026629"/>
                  <a:gd name="connsiteY49" fmla="*/ 485775 h 2243863"/>
                  <a:gd name="connsiteX50" fmla="*/ 2343150 w 3026629"/>
                  <a:gd name="connsiteY50" fmla="*/ 336550 h 2243863"/>
                  <a:gd name="connsiteX51" fmla="*/ 2247900 w 3026629"/>
                  <a:gd name="connsiteY51" fmla="*/ 215900 h 2243863"/>
                  <a:gd name="connsiteX52" fmla="*/ 2111375 w 3026629"/>
                  <a:gd name="connsiteY52" fmla="*/ 111125 h 2243863"/>
                  <a:gd name="connsiteX53" fmla="*/ 2041525 w 3026629"/>
                  <a:gd name="connsiteY53" fmla="*/ 98425 h 2243863"/>
                  <a:gd name="connsiteX54" fmla="*/ 1917700 w 3026629"/>
                  <a:gd name="connsiteY54" fmla="*/ 114300 h 2243863"/>
                  <a:gd name="connsiteX55" fmla="*/ 1774825 w 3026629"/>
                  <a:gd name="connsiteY55" fmla="*/ 69850 h 2243863"/>
                  <a:gd name="connsiteX56" fmla="*/ 1555750 w 3026629"/>
                  <a:gd name="connsiteY56" fmla="*/ 38100 h 2243863"/>
                  <a:gd name="connsiteX57" fmla="*/ 1381125 w 3026629"/>
                  <a:gd name="connsiteY57" fmla="*/ 44450 h 2243863"/>
                  <a:gd name="connsiteX58" fmla="*/ 1282700 w 3026629"/>
                  <a:gd name="connsiteY58" fmla="*/ 6350 h 2243863"/>
                  <a:gd name="connsiteX59" fmla="*/ 1117600 w 3026629"/>
                  <a:gd name="connsiteY59" fmla="*/ 0 h 2243863"/>
                  <a:gd name="connsiteX60" fmla="*/ 996950 w 3026629"/>
                  <a:gd name="connsiteY60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342900 w 3026629"/>
                  <a:gd name="connsiteY5" fmla="*/ 1460500 h 2243863"/>
                  <a:gd name="connsiteX6" fmla="*/ 339725 w 3026629"/>
                  <a:gd name="connsiteY6" fmla="*/ 1450975 h 2243863"/>
                  <a:gd name="connsiteX7" fmla="*/ 339725 w 3026629"/>
                  <a:gd name="connsiteY7" fmla="*/ 1441450 h 2243863"/>
                  <a:gd name="connsiteX8" fmla="*/ 327025 w 3026629"/>
                  <a:gd name="connsiteY8" fmla="*/ 1390650 h 2243863"/>
                  <a:gd name="connsiteX9" fmla="*/ 412750 w 3026629"/>
                  <a:gd name="connsiteY9" fmla="*/ 1450975 h 2243863"/>
                  <a:gd name="connsiteX10" fmla="*/ 460375 w 3026629"/>
                  <a:gd name="connsiteY10" fmla="*/ 1517650 h 2243863"/>
                  <a:gd name="connsiteX11" fmla="*/ 482600 w 3026629"/>
                  <a:gd name="connsiteY11" fmla="*/ 1603375 h 2243863"/>
                  <a:gd name="connsiteX12" fmla="*/ 546100 w 3026629"/>
                  <a:gd name="connsiteY12" fmla="*/ 1695450 h 2243863"/>
                  <a:gd name="connsiteX13" fmla="*/ 711200 w 3026629"/>
                  <a:gd name="connsiteY13" fmla="*/ 1854200 h 2243863"/>
                  <a:gd name="connsiteX14" fmla="*/ 860425 w 3026629"/>
                  <a:gd name="connsiteY14" fmla="*/ 1978025 h 2243863"/>
                  <a:gd name="connsiteX15" fmla="*/ 1041400 w 3026629"/>
                  <a:gd name="connsiteY15" fmla="*/ 2063750 h 2243863"/>
                  <a:gd name="connsiteX16" fmla="*/ 1231900 w 3026629"/>
                  <a:gd name="connsiteY16" fmla="*/ 2149475 h 2243863"/>
                  <a:gd name="connsiteX17" fmla="*/ 1235075 w 3026629"/>
                  <a:gd name="connsiteY17" fmla="*/ 2108200 h 2243863"/>
                  <a:gd name="connsiteX18" fmla="*/ 1431925 w 3026629"/>
                  <a:gd name="connsiteY18" fmla="*/ 2174875 h 2243863"/>
                  <a:gd name="connsiteX19" fmla="*/ 1635125 w 3026629"/>
                  <a:gd name="connsiteY19" fmla="*/ 2216150 h 2243863"/>
                  <a:gd name="connsiteX20" fmla="*/ 1781175 w 3026629"/>
                  <a:gd name="connsiteY20" fmla="*/ 2216150 h 2243863"/>
                  <a:gd name="connsiteX21" fmla="*/ 1693233 w 3026629"/>
                  <a:gd name="connsiteY21" fmla="*/ 2068914 h 2243863"/>
                  <a:gd name="connsiteX22" fmla="*/ 2079625 w 3026629"/>
                  <a:gd name="connsiteY22" fmla="*/ 2216150 h 2243863"/>
                  <a:gd name="connsiteX23" fmla="*/ 2155825 w 3026629"/>
                  <a:gd name="connsiteY23" fmla="*/ 2238375 h 2243863"/>
                  <a:gd name="connsiteX24" fmla="*/ 2390775 w 3026629"/>
                  <a:gd name="connsiteY24" fmla="*/ 2238375 h 2243863"/>
                  <a:gd name="connsiteX25" fmla="*/ 2517775 w 3026629"/>
                  <a:gd name="connsiteY25" fmla="*/ 2232025 h 2243863"/>
                  <a:gd name="connsiteX26" fmla="*/ 2622550 w 3026629"/>
                  <a:gd name="connsiteY26" fmla="*/ 2241550 h 2243863"/>
                  <a:gd name="connsiteX27" fmla="*/ 2682875 w 3026629"/>
                  <a:gd name="connsiteY27" fmla="*/ 2181225 h 2243863"/>
                  <a:gd name="connsiteX28" fmla="*/ 2616200 w 3026629"/>
                  <a:gd name="connsiteY28" fmla="*/ 2038350 h 2243863"/>
                  <a:gd name="connsiteX29" fmla="*/ 2625725 w 3026629"/>
                  <a:gd name="connsiteY29" fmla="*/ 1924050 h 2243863"/>
                  <a:gd name="connsiteX30" fmla="*/ 2670175 w 3026629"/>
                  <a:gd name="connsiteY30" fmla="*/ 1809750 h 2243863"/>
                  <a:gd name="connsiteX31" fmla="*/ 2689225 w 3026629"/>
                  <a:gd name="connsiteY31" fmla="*/ 1720850 h 2243863"/>
                  <a:gd name="connsiteX32" fmla="*/ 2676525 w 3026629"/>
                  <a:gd name="connsiteY32" fmla="*/ 1647825 h 2243863"/>
                  <a:gd name="connsiteX33" fmla="*/ 2644775 w 3026629"/>
                  <a:gd name="connsiteY33" fmla="*/ 1581150 h 2243863"/>
                  <a:gd name="connsiteX34" fmla="*/ 2647950 w 3026629"/>
                  <a:gd name="connsiteY34" fmla="*/ 1504950 h 2243863"/>
                  <a:gd name="connsiteX35" fmla="*/ 2787650 w 3026629"/>
                  <a:gd name="connsiteY35" fmla="*/ 1600200 h 2243863"/>
                  <a:gd name="connsiteX36" fmla="*/ 2851150 w 3026629"/>
                  <a:gd name="connsiteY36" fmla="*/ 1631950 h 2243863"/>
                  <a:gd name="connsiteX37" fmla="*/ 3026616 w 3026629"/>
                  <a:gd name="connsiteY37" fmla="*/ 1586980 h 2243863"/>
                  <a:gd name="connsiteX38" fmla="*/ 2841625 w 3026629"/>
                  <a:gd name="connsiteY38" fmla="*/ 1304925 h 2243863"/>
                  <a:gd name="connsiteX39" fmla="*/ 2778125 w 3026629"/>
                  <a:gd name="connsiteY39" fmla="*/ 1104900 h 2243863"/>
                  <a:gd name="connsiteX40" fmla="*/ 2726083 w 3026629"/>
                  <a:gd name="connsiteY40" fmla="*/ 1000884 h 2243863"/>
                  <a:gd name="connsiteX41" fmla="*/ 2621996 w 3026629"/>
                  <a:gd name="connsiteY41" fmla="*/ 905634 h 2243863"/>
                  <a:gd name="connsiteX42" fmla="*/ 2519017 w 3026629"/>
                  <a:gd name="connsiteY42" fmla="*/ 796879 h 2243863"/>
                  <a:gd name="connsiteX43" fmla="*/ 2381250 w 3026629"/>
                  <a:gd name="connsiteY43" fmla="*/ 654050 h 2243863"/>
                  <a:gd name="connsiteX44" fmla="*/ 2320925 w 3026629"/>
                  <a:gd name="connsiteY44" fmla="*/ 593725 h 2243863"/>
                  <a:gd name="connsiteX45" fmla="*/ 2353982 w 3026629"/>
                  <a:gd name="connsiteY45" fmla="*/ 581279 h 2243863"/>
                  <a:gd name="connsiteX46" fmla="*/ 2400300 w 3026629"/>
                  <a:gd name="connsiteY46" fmla="*/ 612775 h 2243863"/>
                  <a:gd name="connsiteX47" fmla="*/ 2527300 w 3026629"/>
                  <a:gd name="connsiteY47" fmla="*/ 704850 h 2243863"/>
                  <a:gd name="connsiteX48" fmla="*/ 2635250 w 3026629"/>
                  <a:gd name="connsiteY48" fmla="*/ 762000 h 2243863"/>
                  <a:gd name="connsiteX49" fmla="*/ 2444750 w 3026629"/>
                  <a:gd name="connsiteY49" fmla="*/ 485775 h 2243863"/>
                  <a:gd name="connsiteX50" fmla="*/ 2343150 w 3026629"/>
                  <a:gd name="connsiteY50" fmla="*/ 336550 h 2243863"/>
                  <a:gd name="connsiteX51" fmla="*/ 2247900 w 3026629"/>
                  <a:gd name="connsiteY51" fmla="*/ 215900 h 2243863"/>
                  <a:gd name="connsiteX52" fmla="*/ 2111375 w 3026629"/>
                  <a:gd name="connsiteY52" fmla="*/ 111125 h 2243863"/>
                  <a:gd name="connsiteX53" fmla="*/ 2041525 w 3026629"/>
                  <a:gd name="connsiteY53" fmla="*/ 98425 h 2243863"/>
                  <a:gd name="connsiteX54" fmla="*/ 1917700 w 3026629"/>
                  <a:gd name="connsiteY54" fmla="*/ 114300 h 2243863"/>
                  <a:gd name="connsiteX55" fmla="*/ 1774825 w 3026629"/>
                  <a:gd name="connsiteY55" fmla="*/ 69850 h 2243863"/>
                  <a:gd name="connsiteX56" fmla="*/ 1555750 w 3026629"/>
                  <a:gd name="connsiteY56" fmla="*/ 38100 h 2243863"/>
                  <a:gd name="connsiteX57" fmla="*/ 1381125 w 3026629"/>
                  <a:gd name="connsiteY57" fmla="*/ 44450 h 2243863"/>
                  <a:gd name="connsiteX58" fmla="*/ 1282700 w 3026629"/>
                  <a:gd name="connsiteY58" fmla="*/ 6350 h 2243863"/>
                  <a:gd name="connsiteX59" fmla="*/ 1117600 w 3026629"/>
                  <a:gd name="connsiteY59" fmla="*/ 0 h 2243863"/>
                  <a:gd name="connsiteX60" fmla="*/ 996950 w 3026629"/>
                  <a:gd name="connsiteY60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342900 w 3026629"/>
                  <a:gd name="connsiteY5" fmla="*/ 1460500 h 2243863"/>
                  <a:gd name="connsiteX6" fmla="*/ 339725 w 3026629"/>
                  <a:gd name="connsiteY6" fmla="*/ 1450975 h 2243863"/>
                  <a:gd name="connsiteX7" fmla="*/ 339725 w 3026629"/>
                  <a:gd name="connsiteY7" fmla="*/ 1441450 h 2243863"/>
                  <a:gd name="connsiteX8" fmla="*/ 327025 w 3026629"/>
                  <a:gd name="connsiteY8" fmla="*/ 1390650 h 2243863"/>
                  <a:gd name="connsiteX9" fmla="*/ 412750 w 3026629"/>
                  <a:gd name="connsiteY9" fmla="*/ 1450975 h 2243863"/>
                  <a:gd name="connsiteX10" fmla="*/ 460375 w 3026629"/>
                  <a:gd name="connsiteY10" fmla="*/ 1517650 h 2243863"/>
                  <a:gd name="connsiteX11" fmla="*/ 482600 w 3026629"/>
                  <a:gd name="connsiteY11" fmla="*/ 1603375 h 2243863"/>
                  <a:gd name="connsiteX12" fmla="*/ 546100 w 3026629"/>
                  <a:gd name="connsiteY12" fmla="*/ 1695450 h 2243863"/>
                  <a:gd name="connsiteX13" fmla="*/ 711200 w 3026629"/>
                  <a:gd name="connsiteY13" fmla="*/ 1854200 h 2243863"/>
                  <a:gd name="connsiteX14" fmla="*/ 860425 w 3026629"/>
                  <a:gd name="connsiteY14" fmla="*/ 1978025 h 2243863"/>
                  <a:gd name="connsiteX15" fmla="*/ 1041400 w 3026629"/>
                  <a:gd name="connsiteY15" fmla="*/ 2063750 h 2243863"/>
                  <a:gd name="connsiteX16" fmla="*/ 1231900 w 3026629"/>
                  <a:gd name="connsiteY16" fmla="*/ 2149475 h 2243863"/>
                  <a:gd name="connsiteX17" fmla="*/ 1235075 w 3026629"/>
                  <a:gd name="connsiteY17" fmla="*/ 2108200 h 2243863"/>
                  <a:gd name="connsiteX18" fmla="*/ 1431925 w 3026629"/>
                  <a:gd name="connsiteY18" fmla="*/ 2174875 h 2243863"/>
                  <a:gd name="connsiteX19" fmla="*/ 1635125 w 3026629"/>
                  <a:gd name="connsiteY19" fmla="*/ 2216150 h 2243863"/>
                  <a:gd name="connsiteX20" fmla="*/ 1781175 w 3026629"/>
                  <a:gd name="connsiteY20" fmla="*/ 2216150 h 2243863"/>
                  <a:gd name="connsiteX21" fmla="*/ 1693233 w 3026629"/>
                  <a:gd name="connsiteY21" fmla="*/ 2068914 h 2243863"/>
                  <a:gd name="connsiteX22" fmla="*/ 2079625 w 3026629"/>
                  <a:gd name="connsiteY22" fmla="*/ 2216150 h 2243863"/>
                  <a:gd name="connsiteX23" fmla="*/ 2155825 w 3026629"/>
                  <a:gd name="connsiteY23" fmla="*/ 2238375 h 2243863"/>
                  <a:gd name="connsiteX24" fmla="*/ 2390775 w 3026629"/>
                  <a:gd name="connsiteY24" fmla="*/ 2238375 h 2243863"/>
                  <a:gd name="connsiteX25" fmla="*/ 2517775 w 3026629"/>
                  <a:gd name="connsiteY25" fmla="*/ 2232025 h 2243863"/>
                  <a:gd name="connsiteX26" fmla="*/ 2622550 w 3026629"/>
                  <a:gd name="connsiteY26" fmla="*/ 2241550 h 2243863"/>
                  <a:gd name="connsiteX27" fmla="*/ 2682875 w 3026629"/>
                  <a:gd name="connsiteY27" fmla="*/ 2181225 h 2243863"/>
                  <a:gd name="connsiteX28" fmla="*/ 2616200 w 3026629"/>
                  <a:gd name="connsiteY28" fmla="*/ 2038350 h 2243863"/>
                  <a:gd name="connsiteX29" fmla="*/ 2625725 w 3026629"/>
                  <a:gd name="connsiteY29" fmla="*/ 1924050 h 2243863"/>
                  <a:gd name="connsiteX30" fmla="*/ 2670175 w 3026629"/>
                  <a:gd name="connsiteY30" fmla="*/ 1809750 h 2243863"/>
                  <a:gd name="connsiteX31" fmla="*/ 2689225 w 3026629"/>
                  <a:gd name="connsiteY31" fmla="*/ 1720850 h 2243863"/>
                  <a:gd name="connsiteX32" fmla="*/ 2676525 w 3026629"/>
                  <a:gd name="connsiteY32" fmla="*/ 1647825 h 2243863"/>
                  <a:gd name="connsiteX33" fmla="*/ 2644775 w 3026629"/>
                  <a:gd name="connsiteY33" fmla="*/ 1581150 h 2243863"/>
                  <a:gd name="connsiteX34" fmla="*/ 2647950 w 3026629"/>
                  <a:gd name="connsiteY34" fmla="*/ 1504950 h 2243863"/>
                  <a:gd name="connsiteX35" fmla="*/ 2787650 w 3026629"/>
                  <a:gd name="connsiteY35" fmla="*/ 1600200 h 2243863"/>
                  <a:gd name="connsiteX36" fmla="*/ 2851150 w 3026629"/>
                  <a:gd name="connsiteY36" fmla="*/ 1631950 h 2243863"/>
                  <a:gd name="connsiteX37" fmla="*/ 3026616 w 3026629"/>
                  <a:gd name="connsiteY37" fmla="*/ 1586980 h 2243863"/>
                  <a:gd name="connsiteX38" fmla="*/ 2841625 w 3026629"/>
                  <a:gd name="connsiteY38" fmla="*/ 1304925 h 2243863"/>
                  <a:gd name="connsiteX39" fmla="*/ 2778125 w 3026629"/>
                  <a:gd name="connsiteY39" fmla="*/ 1104900 h 2243863"/>
                  <a:gd name="connsiteX40" fmla="*/ 2726083 w 3026629"/>
                  <a:gd name="connsiteY40" fmla="*/ 1000884 h 2243863"/>
                  <a:gd name="connsiteX41" fmla="*/ 2621996 w 3026629"/>
                  <a:gd name="connsiteY41" fmla="*/ 905634 h 2243863"/>
                  <a:gd name="connsiteX42" fmla="*/ 2519017 w 3026629"/>
                  <a:gd name="connsiteY42" fmla="*/ 796879 h 2243863"/>
                  <a:gd name="connsiteX43" fmla="*/ 2381250 w 3026629"/>
                  <a:gd name="connsiteY43" fmla="*/ 654050 h 2243863"/>
                  <a:gd name="connsiteX44" fmla="*/ 2320925 w 3026629"/>
                  <a:gd name="connsiteY44" fmla="*/ 593725 h 2243863"/>
                  <a:gd name="connsiteX45" fmla="*/ 2353982 w 3026629"/>
                  <a:gd name="connsiteY45" fmla="*/ 581279 h 2243863"/>
                  <a:gd name="connsiteX46" fmla="*/ 2400300 w 3026629"/>
                  <a:gd name="connsiteY46" fmla="*/ 612775 h 2243863"/>
                  <a:gd name="connsiteX47" fmla="*/ 2527300 w 3026629"/>
                  <a:gd name="connsiteY47" fmla="*/ 704850 h 2243863"/>
                  <a:gd name="connsiteX48" fmla="*/ 2635250 w 3026629"/>
                  <a:gd name="connsiteY48" fmla="*/ 762000 h 2243863"/>
                  <a:gd name="connsiteX49" fmla="*/ 2444750 w 3026629"/>
                  <a:gd name="connsiteY49" fmla="*/ 485775 h 2243863"/>
                  <a:gd name="connsiteX50" fmla="*/ 2343150 w 3026629"/>
                  <a:gd name="connsiteY50" fmla="*/ 336550 h 2243863"/>
                  <a:gd name="connsiteX51" fmla="*/ 2247900 w 3026629"/>
                  <a:gd name="connsiteY51" fmla="*/ 215900 h 2243863"/>
                  <a:gd name="connsiteX52" fmla="*/ 2111375 w 3026629"/>
                  <a:gd name="connsiteY52" fmla="*/ 111125 h 2243863"/>
                  <a:gd name="connsiteX53" fmla="*/ 2041525 w 3026629"/>
                  <a:gd name="connsiteY53" fmla="*/ 98425 h 2243863"/>
                  <a:gd name="connsiteX54" fmla="*/ 1917700 w 3026629"/>
                  <a:gd name="connsiteY54" fmla="*/ 114300 h 2243863"/>
                  <a:gd name="connsiteX55" fmla="*/ 1774825 w 3026629"/>
                  <a:gd name="connsiteY55" fmla="*/ 69850 h 2243863"/>
                  <a:gd name="connsiteX56" fmla="*/ 1555750 w 3026629"/>
                  <a:gd name="connsiteY56" fmla="*/ 38100 h 2243863"/>
                  <a:gd name="connsiteX57" fmla="*/ 1381125 w 3026629"/>
                  <a:gd name="connsiteY57" fmla="*/ 44450 h 2243863"/>
                  <a:gd name="connsiteX58" fmla="*/ 1282700 w 3026629"/>
                  <a:gd name="connsiteY58" fmla="*/ 6350 h 2243863"/>
                  <a:gd name="connsiteX59" fmla="*/ 1117600 w 3026629"/>
                  <a:gd name="connsiteY59" fmla="*/ 0 h 2243863"/>
                  <a:gd name="connsiteX60" fmla="*/ 996950 w 3026629"/>
                  <a:gd name="connsiteY60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342900 w 3026629"/>
                  <a:gd name="connsiteY5" fmla="*/ 1460500 h 2243863"/>
                  <a:gd name="connsiteX6" fmla="*/ 339725 w 3026629"/>
                  <a:gd name="connsiteY6" fmla="*/ 1450975 h 2243863"/>
                  <a:gd name="connsiteX7" fmla="*/ 339725 w 3026629"/>
                  <a:gd name="connsiteY7" fmla="*/ 1441450 h 2243863"/>
                  <a:gd name="connsiteX8" fmla="*/ 327025 w 3026629"/>
                  <a:gd name="connsiteY8" fmla="*/ 1390650 h 2243863"/>
                  <a:gd name="connsiteX9" fmla="*/ 412750 w 3026629"/>
                  <a:gd name="connsiteY9" fmla="*/ 1450975 h 2243863"/>
                  <a:gd name="connsiteX10" fmla="*/ 460375 w 3026629"/>
                  <a:gd name="connsiteY10" fmla="*/ 1517650 h 2243863"/>
                  <a:gd name="connsiteX11" fmla="*/ 482600 w 3026629"/>
                  <a:gd name="connsiteY11" fmla="*/ 1603375 h 2243863"/>
                  <a:gd name="connsiteX12" fmla="*/ 546100 w 3026629"/>
                  <a:gd name="connsiteY12" fmla="*/ 1695450 h 2243863"/>
                  <a:gd name="connsiteX13" fmla="*/ 711200 w 3026629"/>
                  <a:gd name="connsiteY13" fmla="*/ 1854200 h 2243863"/>
                  <a:gd name="connsiteX14" fmla="*/ 860425 w 3026629"/>
                  <a:gd name="connsiteY14" fmla="*/ 1978025 h 2243863"/>
                  <a:gd name="connsiteX15" fmla="*/ 1041400 w 3026629"/>
                  <a:gd name="connsiteY15" fmla="*/ 2063750 h 2243863"/>
                  <a:gd name="connsiteX16" fmla="*/ 1231900 w 3026629"/>
                  <a:gd name="connsiteY16" fmla="*/ 2149475 h 2243863"/>
                  <a:gd name="connsiteX17" fmla="*/ 1235075 w 3026629"/>
                  <a:gd name="connsiteY17" fmla="*/ 2108200 h 2243863"/>
                  <a:gd name="connsiteX18" fmla="*/ 1431925 w 3026629"/>
                  <a:gd name="connsiteY18" fmla="*/ 2174875 h 2243863"/>
                  <a:gd name="connsiteX19" fmla="*/ 1635125 w 3026629"/>
                  <a:gd name="connsiteY19" fmla="*/ 2216150 h 2243863"/>
                  <a:gd name="connsiteX20" fmla="*/ 1781175 w 3026629"/>
                  <a:gd name="connsiteY20" fmla="*/ 2216150 h 2243863"/>
                  <a:gd name="connsiteX21" fmla="*/ 1693233 w 3026629"/>
                  <a:gd name="connsiteY21" fmla="*/ 2068914 h 2243863"/>
                  <a:gd name="connsiteX22" fmla="*/ 2079625 w 3026629"/>
                  <a:gd name="connsiteY22" fmla="*/ 2216150 h 2243863"/>
                  <a:gd name="connsiteX23" fmla="*/ 2155825 w 3026629"/>
                  <a:gd name="connsiteY23" fmla="*/ 2238375 h 2243863"/>
                  <a:gd name="connsiteX24" fmla="*/ 2390775 w 3026629"/>
                  <a:gd name="connsiteY24" fmla="*/ 2238375 h 2243863"/>
                  <a:gd name="connsiteX25" fmla="*/ 2517775 w 3026629"/>
                  <a:gd name="connsiteY25" fmla="*/ 2232025 h 2243863"/>
                  <a:gd name="connsiteX26" fmla="*/ 2622550 w 3026629"/>
                  <a:gd name="connsiteY26" fmla="*/ 2241550 h 2243863"/>
                  <a:gd name="connsiteX27" fmla="*/ 2682875 w 3026629"/>
                  <a:gd name="connsiteY27" fmla="*/ 2181225 h 2243863"/>
                  <a:gd name="connsiteX28" fmla="*/ 2616200 w 3026629"/>
                  <a:gd name="connsiteY28" fmla="*/ 2038350 h 2243863"/>
                  <a:gd name="connsiteX29" fmla="*/ 2625725 w 3026629"/>
                  <a:gd name="connsiteY29" fmla="*/ 1924050 h 2243863"/>
                  <a:gd name="connsiteX30" fmla="*/ 2670175 w 3026629"/>
                  <a:gd name="connsiteY30" fmla="*/ 1809750 h 2243863"/>
                  <a:gd name="connsiteX31" fmla="*/ 2689225 w 3026629"/>
                  <a:gd name="connsiteY31" fmla="*/ 1720850 h 2243863"/>
                  <a:gd name="connsiteX32" fmla="*/ 2676525 w 3026629"/>
                  <a:gd name="connsiteY32" fmla="*/ 1647825 h 2243863"/>
                  <a:gd name="connsiteX33" fmla="*/ 2644775 w 3026629"/>
                  <a:gd name="connsiteY33" fmla="*/ 1581150 h 2243863"/>
                  <a:gd name="connsiteX34" fmla="*/ 2647950 w 3026629"/>
                  <a:gd name="connsiteY34" fmla="*/ 1504950 h 2243863"/>
                  <a:gd name="connsiteX35" fmla="*/ 2787650 w 3026629"/>
                  <a:gd name="connsiteY35" fmla="*/ 1600200 h 2243863"/>
                  <a:gd name="connsiteX36" fmla="*/ 2851150 w 3026629"/>
                  <a:gd name="connsiteY36" fmla="*/ 1631950 h 2243863"/>
                  <a:gd name="connsiteX37" fmla="*/ 3026616 w 3026629"/>
                  <a:gd name="connsiteY37" fmla="*/ 1586980 h 2243863"/>
                  <a:gd name="connsiteX38" fmla="*/ 2841625 w 3026629"/>
                  <a:gd name="connsiteY38" fmla="*/ 1304925 h 2243863"/>
                  <a:gd name="connsiteX39" fmla="*/ 2778125 w 3026629"/>
                  <a:gd name="connsiteY39" fmla="*/ 1104900 h 2243863"/>
                  <a:gd name="connsiteX40" fmla="*/ 2726083 w 3026629"/>
                  <a:gd name="connsiteY40" fmla="*/ 1000884 h 2243863"/>
                  <a:gd name="connsiteX41" fmla="*/ 2621996 w 3026629"/>
                  <a:gd name="connsiteY41" fmla="*/ 905634 h 2243863"/>
                  <a:gd name="connsiteX42" fmla="*/ 2519017 w 3026629"/>
                  <a:gd name="connsiteY42" fmla="*/ 796879 h 2243863"/>
                  <a:gd name="connsiteX43" fmla="*/ 2381250 w 3026629"/>
                  <a:gd name="connsiteY43" fmla="*/ 654050 h 2243863"/>
                  <a:gd name="connsiteX44" fmla="*/ 2320925 w 3026629"/>
                  <a:gd name="connsiteY44" fmla="*/ 593725 h 2243863"/>
                  <a:gd name="connsiteX45" fmla="*/ 2353982 w 3026629"/>
                  <a:gd name="connsiteY45" fmla="*/ 581279 h 2243863"/>
                  <a:gd name="connsiteX46" fmla="*/ 2400300 w 3026629"/>
                  <a:gd name="connsiteY46" fmla="*/ 612775 h 2243863"/>
                  <a:gd name="connsiteX47" fmla="*/ 2527300 w 3026629"/>
                  <a:gd name="connsiteY47" fmla="*/ 704850 h 2243863"/>
                  <a:gd name="connsiteX48" fmla="*/ 2635250 w 3026629"/>
                  <a:gd name="connsiteY48" fmla="*/ 762000 h 2243863"/>
                  <a:gd name="connsiteX49" fmla="*/ 2444750 w 3026629"/>
                  <a:gd name="connsiteY49" fmla="*/ 485775 h 2243863"/>
                  <a:gd name="connsiteX50" fmla="*/ 2343150 w 3026629"/>
                  <a:gd name="connsiteY50" fmla="*/ 336550 h 2243863"/>
                  <a:gd name="connsiteX51" fmla="*/ 2247900 w 3026629"/>
                  <a:gd name="connsiteY51" fmla="*/ 215900 h 2243863"/>
                  <a:gd name="connsiteX52" fmla="*/ 2111375 w 3026629"/>
                  <a:gd name="connsiteY52" fmla="*/ 111125 h 2243863"/>
                  <a:gd name="connsiteX53" fmla="*/ 2041525 w 3026629"/>
                  <a:gd name="connsiteY53" fmla="*/ 98425 h 2243863"/>
                  <a:gd name="connsiteX54" fmla="*/ 1917700 w 3026629"/>
                  <a:gd name="connsiteY54" fmla="*/ 114300 h 2243863"/>
                  <a:gd name="connsiteX55" fmla="*/ 1774825 w 3026629"/>
                  <a:gd name="connsiteY55" fmla="*/ 69850 h 2243863"/>
                  <a:gd name="connsiteX56" fmla="*/ 1555750 w 3026629"/>
                  <a:gd name="connsiteY56" fmla="*/ 38100 h 2243863"/>
                  <a:gd name="connsiteX57" fmla="*/ 1381125 w 3026629"/>
                  <a:gd name="connsiteY57" fmla="*/ 44450 h 2243863"/>
                  <a:gd name="connsiteX58" fmla="*/ 1282700 w 3026629"/>
                  <a:gd name="connsiteY58" fmla="*/ 6350 h 2243863"/>
                  <a:gd name="connsiteX59" fmla="*/ 1117600 w 3026629"/>
                  <a:gd name="connsiteY59" fmla="*/ 0 h 2243863"/>
                  <a:gd name="connsiteX60" fmla="*/ 996950 w 3026629"/>
                  <a:gd name="connsiteY60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342900 w 3026629"/>
                  <a:gd name="connsiteY5" fmla="*/ 1460500 h 2243863"/>
                  <a:gd name="connsiteX6" fmla="*/ 339725 w 3026629"/>
                  <a:gd name="connsiteY6" fmla="*/ 1441450 h 2243863"/>
                  <a:gd name="connsiteX7" fmla="*/ 327025 w 3026629"/>
                  <a:gd name="connsiteY7" fmla="*/ 1390650 h 2243863"/>
                  <a:gd name="connsiteX8" fmla="*/ 412750 w 3026629"/>
                  <a:gd name="connsiteY8" fmla="*/ 1450975 h 2243863"/>
                  <a:gd name="connsiteX9" fmla="*/ 460375 w 3026629"/>
                  <a:gd name="connsiteY9" fmla="*/ 1517650 h 2243863"/>
                  <a:gd name="connsiteX10" fmla="*/ 482600 w 3026629"/>
                  <a:gd name="connsiteY10" fmla="*/ 1603375 h 2243863"/>
                  <a:gd name="connsiteX11" fmla="*/ 546100 w 3026629"/>
                  <a:gd name="connsiteY11" fmla="*/ 1695450 h 2243863"/>
                  <a:gd name="connsiteX12" fmla="*/ 711200 w 3026629"/>
                  <a:gd name="connsiteY12" fmla="*/ 1854200 h 2243863"/>
                  <a:gd name="connsiteX13" fmla="*/ 860425 w 3026629"/>
                  <a:gd name="connsiteY13" fmla="*/ 1978025 h 2243863"/>
                  <a:gd name="connsiteX14" fmla="*/ 1041400 w 3026629"/>
                  <a:gd name="connsiteY14" fmla="*/ 2063750 h 2243863"/>
                  <a:gd name="connsiteX15" fmla="*/ 1231900 w 3026629"/>
                  <a:gd name="connsiteY15" fmla="*/ 2149475 h 2243863"/>
                  <a:gd name="connsiteX16" fmla="*/ 1235075 w 3026629"/>
                  <a:gd name="connsiteY16" fmla="*/ 2108200 h 2243863"/>
                  <a:gd name="connsiteX17" fmla="*/ 1431925 w 3026629"/>
                  <a:gd name="connsiteY17" fmla="*/ 2174875 h 2243863"/>
                  <a:gd name="connsiteX18" fmla="*/ 1635125 w 3026629"/>
                  <a:gd name="connsiteY18" fmla="*/ 2216150 h 2243863"/>
                  <a:gd name="connsiteX19" fmla="*/ 1781175 w 3026629"/>
                  <a:gd name="connsiteY19" fmla="*/ 2216150 h 2243863"/>
                  <a:gd name="connsiteX20" fmla="*/ 1693233 w 3026629"/>
                  <a:gd name="connsiteY20" fmla="*/ 2068914 h 2243863"/>
                  <a:gd name="connsiteX21" fmla="*/ 2079625 w 3026629"/>
                  <a:gd name="connsiteY21" fmla="*/ 2216150 h 2243863"/>
                  <a:gd name="connsiteX22" fmla="*/ 2155825 w 3026629"/>
                  <a:gd name="connsiteY22" fmla="*/ 2238375 h 2243863"/>
                  <a:gd name="connsiteX23" fmla="*/ 2390775 w 3026629"/>
                  <a:gd name="connsiteY23" fmla="*/ 2238375 h 2243863"/>
                  <a:gd name="connsiteX24" fmla="*/ 2517775 w 3026629"/>
                  <a:gd name="connsiteY24" fmla="*/ 2232025 h 2243863"/>
                  <a:gd name="connsiteX25" fmla="*/ 2622550 w 3026629"/>
                  <a:gd name="connsiteY25" fmla="*/ 2241550 h 2243863"/>
                  <a:gd name="connsiteX26" fmla="*/ 2682875 w 3026629"/>
                  <a:gd name="connsiteY26" fmla="*/ 2181225 h 2243863"/>
                  <a:gd name="connsiteX27" fmla="*/ 2616200 w 3026629"/>
                  <a:gd name="connsiteY27" fmla="*/ 2038350 h 2243863"/>
                  <a:gd name="connsiteX28" fmla="*/ 2625725 w 3026629"/>
                  <a:gd name="connsiteY28" fmla="*/ 1924050 h 2243863"/>
                  <a:gd name="connsiteX29" fmla="*/ 2670175 w 3026629"/>
                  <a:gd name="connsiteY29" fmla="*/ 1809750 h 2243863"/>
                  <a:gd name="connsiteX30" fmla="*/ 2689225 w 3026629"/>
                  <a:gd name="connsiteY30" fmla="*/ 1720850 h 2243863"/>
                  <a:gd name="connsiteX31" fmla="*/ 2676525 w 3026629"/>
                  <a:gd name="connsiteY31" fmla="*/ 1647825 h 2243863"/>
                  <a:gd name="connsiteX32" fmla="*/ 2644775 w 3026629"/>
                  <a:gd name="connsiteY32" fmla="*/ 1581150 h 2243863"/>
                  <a:gd name="connsiteX33" fmla="*/ 2647950 w 3026629"/>
                  <a:gd name="connsiteY33" fmla="*/ 1504950 h 2243863"/>
                  <a:gd name="connsiteX34" fmla="*/ 2787650 w 3026629"/>
                  <a:gd name="connsiteY34" fmla="*/ 1600200 h 2243863"/>
                  <a:gd name="connsiteX35" fmla="*/ 2851150 w 3026629"/>
                  <a:gd name="connsiteY35" fmla="*/ 1631950 h 2243863"/>
                  <a:gd name="connsiteX36" fmla="*/ 3026616 w 3026629"/>
                  <a:gd name="connsiteY36" fmla="*/ 1586980 h 2243863"/>
                  <a:gd name="connsiteX37" fmla="*/ 2841625 w 3026629"/>
                  <a:gd name="connsiteY37" fmla="*/ 1304925 h 2243863"/>
                  <a:gd name="connsiteX38" fmla="*/ 2778125 w 3026629"/>
                  <a:gd name="connsiteY38" fmla="*/ 1104900 h 2243863"/>
                  <a:gd name="connsiteX39" fmla="*/ 2726083 w 3026629"/>
                  <a:gd name="connsiteY39" fmla="*/ 1000884 h 2243863"/>
                  <a:gd name="connsiteX40" fmla="*/ 2621996 w 3026629"/>
                  <a:gd name="connsiteY40" fmla="*/ 905634 h 2243863"/>
                  <a:gd name="connsiteX41" fmla="*/ 2519017 w 3026629"/>
                  <a:gd name="connsiteY41" fmla="*/ 796879 h 2243863"/>
                  <a:gd name="connsiteX42" fmla="*/ 2381250 w 3026629"/>
                  <a:gd name="connsiteY42" fmla="*/ 654050 h 2243863"/>
                  <a:gd name="connsiteX43" fmla="*/ 2320925 w 3026629"/>
                  <a:gd name="connsiteY43" fmla="*/ 593725 h 2243863"/>
                  <a:gd name="connsiteX44" fmla="*/ 2353982 w 3026629"/>
                  <a:gd name="connsiteY44" fmla="*/ 581279 h 2243863"/>
                  <a:gd name="connsiteX45" fmla="*/ 2400300 w 3026629"/>
                  <a:gd name="connsiteY45" fmla="*/ 612775 h 2243863"/>
                  <a:gd name="connsiteX46" fmla="*/ 2527300 w 3026629"/>
                  <a:gd name="connsiteY46" fmla="*/ 704850 h 2243863"/>
                  <a:gd name="connsiteX47" fmla="*/ 2635250 w 3026629"/>
                  <a:gd name="connsiteY47" fmla="*/ 762000 h 2243863"/>
                  <a:gd name="connsiteX48" fmla="*/ 2444750 w 3026629"/>
                  <a:gd name="connsiteY48" fmla="*/ 485775 h 2243863"/>
                  <a:gd name="connsiteX49" fmla="*/ 2343150 w 3026629"/>
                  <a:gd name="connsiteY49" fmla="*/ 336550 h 2243863"/>
                  <a:gd name="connsiteX50" fmla="*/ 2247900 w 3026629"/>
                  <a:gd name="connsiteY50" fmla="*/ 215900 h 2243863"/>
                  <a:gd name="connsiteX51" fmla="*/ 2111375 w 3026629"/>
                  <a:gd name="connsiteY51" fmla="*/ 111125 h 2243863"/>
                  <a:gd name="connsiteX52" fmla="*/ 2041525 w 3026629"/>
                  <a:gd name="connsiteY52" fmla="*/ 98425 h 2243863"/>
                  <a:gd name="connsiteX53" fmla="*/ 1917700 w 3026629"/>
                  <a:gd name="connsiteY53" fmla="*/ 114300 h 2243863"/>
                  <a:gd name="connsiteX54" fmla="*/ 1774825 w 3026629"/>
                  <a:gd name="connsiteY54" fmla="*/ 69850 h 2243863"/>
                  <a:gd name="connsiteX55" fmla="*/ 1555750 w 3026629"/>
                  <a:gd name="connsiteY55" fmla="*/ 38100 h 2243863"/>
                  <a:gd name="connsiteX56" fmla="*/ 1381125 w 3026629"/>
                  <a:gd name="connsiteY56" fmla="*/ 44450 h 2243863"/>
                  <a:gd name="connsiteX57" fmla="*/ 1282700 w 3026629"/>
                  <a:gd name="connsiteY57" fmla="*/ 6350 h 2243863"/>
                  <a:gd name="connsiteX58" fmla="*/ 1117600 w 3026629"/>
                  <a:gd name="connsiteY58" fmla="*/ 0 h 2243863"/>
                  <a:gd name="connsiteX59" fmla="*/ 996950 w 3026629"/>
                  <a:gd name="connsiteY59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342900 w 3026629"/>
                  <a:gd name="connsiteY5" fmla="*/ 1460500 h 2243863"/>
                  <a:gd name="connsiteX6" fmla="*/ 327025 w 3026629"/>
                  <a:gd name="connsiteY6" fmla="*/ 1390650 h 2243863"/>
                  <a:gd name="connsiteX7" fmla="*/ 412750 w 3026629"/>
                  <a:gd name="connsiteY7" fmla="*/ 1450975 h 2243863"/>
                  <a:gd name="connsiteX8" fmla="*/ 460375 w 3026629"/>
                  <a:gd name="connsiteY8" fmla="*/ 1517650 h 2243863"/>
                  <a:gd name="connsiteX9" fmla="*/ 482600 w 3026629"/>
                  <a:gd name="connsiteY9" fmla="*/ 1603375 h 2243863"/>
                  <a:gd name="connsiteX10" fmla="*/ 546100 w 3026629"/>
                  <a:gd name="connsiteY10" fmla="*/ 1695450 h 2243863"/>
                  <a:gd name="connsiteX11" fmla="*/ 711200 w 3026629"/>
                  <a:gd name="connsiteY11" fmla="*/ 1854200 h 2243863"/>
                  <a:gd name="connsiteX12" fmla="*/ 860425 w 3026629"/>
                  <a:gd name="connsiteY12" fmla="*/ 1978025 h 2243863"/>
                  <a:gd name="connsiteX13" fmla="*/ 1041400 w 3026629"/>
                  <a:gd name="connsiteY13" fmla="*/ 2063750 h 2243863"/>
                  <a:gd name="connsiteX14" fmla="*/ 1231900 w 3026629"/>
                  <a:gd name="connsiteY14" fmla="*/ 2149475 h 2243863"/>
                  <a:gd name="connsiteX15" fmla="*/ 1235075 w 3026629"/>
                  <a:gd name="connsiteY15" fmla="*/ 2108200 h 2243863"/>
                  <a:gd name="connsiteX16" fmla="*/ 1431925 w 3026629"/>
                  <a:gd name="connsiteY16" fmla="*/ 2174875 h 2243863"/>
                  <a:gd name="connsiteX17" fmla="*/ 1635125 w 3026629"/>
                  <a:gd name="connsiteY17" fmla="*/ 2216150 h 2243863"/>
                  <a:gd name="connsiteX18" fmla="*/ 1781175 w 3026629"/>
                  <a:gd name="connsiteY18" fmla="*/ 2216150 h 2243863"/>
                  <a:gd name="connsiteX19" fmla="*/ 1693233 w 3026629"/>
                  <a:gd name="connsiteY19" fmla="*/ 2068914 h 2243863"/>
                  <a:gd name="connsiteX20" fmla="*/ 2079625 w 3026629"/>
                  <a:gd name="connsiteY20" fmla="*/ 2216150 h 2243863"/>
                  <a:gd name="connsiteX21" fmla="*/ 2155825 w 3026629"/>
                  <a:gd name="connsiteY21" fmla="*/ 2238375 h 2243863"/>
                  <a:gd name="connsiteX22" fmla="*/ 2390775 w 3026629"/>
                  <a:gd name="connsiteY22" fmla="*/ 2238375 h 2243863"/>
                  <a:gd name="connsiteX23" fmla="*/ 2517775 w 3026629"/>
                  <a:gd name="connsiteY23" fmla="*/ 2232025 h 2243863"/>
                  <a:gd name="connsiteX24" fmla="*/ 2622550 w 3026629"/>
                  <a:gd name="connsiteY24" fmla="*/ 2241550 h 2243863"/>
                  <a:gd name="connsiteX25" fmla="*/ 2682875 w 3026629"/>
                  <a:gd name="connsiteY25" fmla="*/ 2181225 h 2243863"/>
                  <a:gd name="connsiteX26" fmla="*/ 2616200 w 3026629"/>
                  <a:gd name="connsiteY26" fmla="*/ 2038350 h 2243863"/>
                  <a:gd name="connsiteX27" fmla="*/ 2625725 w 3026629"/>
                  <a:gd name="connsiteY27" fmla="*/ 1924050 h 2243863"/>
                  <a:gd name="connsiteX28" fmla="*/ 2670175 w 3026629"/>
                  <a:gd name="connsiteY28" fmla="*/ 1809750 h 2243863"/>
                  <a:gd name="connsiteX29" fmla="*/ 2689225 w 3026629"/>
                  <a:gd name="connsiteY29" fmla="*/ 1720850 h 2243863"/>
                  <a:gd name="connsiteX30" fmla="*/ 2676525 w 3026629"/>
                  <a:gd name="connsiteY30" fmla="*/ 1647825 h 2243863"/>
                  <a:gd name="connsiteX31" fmla="*/ 2644775 w 3026629"/>
                  <a:gd name="connsiteY31" fmla="*/ 1581150 h 2243863"/>
                  <a:gd name="connsiteX32" fmla="*/ 2647950 w 3026629"/>
                  <a:gd name="connsiteY32" fmla="*/ 1504950 h 2243863"/>
                  <a:gd name="connsiteX33" fmla="*/ 2787650 w 3026629"/>
                  <a:gd name="connsiteY33" fmla="*/ 1600200 h 2243863"/>
                  <a:gd name="connsiteX34" fmla="*/ 2851150 w 3026629"/>
                  <a:gd name="connsiteY34" fmla="*/ 1631950 h 2243863"/>
                  <a:gd name="connsiteX35" fmla="*/ 3026616 w 3026629"/>
                  <a:gd name="connsiteY35" fmla="*/ 1586980 h 2243863"/>
                  <a:gd name="connsiteX36" fmla="*/ 2841625 w 3026629"/>
                  <a:gd name="connsiteY36" fmla="*/ 1304925 h 2243863"/>
                  <a:gd name="connsiteX37" fmla="*/ 2778125 w 3026629"/>
                  <a:gd name="connsiteY37" fmla="*/ 1104900 h 2243863"/>
                  <a:gd name="connsiteX38" fmla="*/ 2726083 w 3026629"/>
                  <a:gd name="connsiteY38" fmla="*/ 1000884 h 2243863"/>
                  <a:gd name="connsiteX39" fmla="*/ 2621996 w 3026629"/>
                  <a:gd name="connsiteY39" fmla="*/ 905634 h 2243863"/>
                  <a:gd name="connsiteX40" fmla="*/ 2519017 w 3026629"/>
                  <a:gd name="connsiteY40" fmla="*/ 796879 h 2243863"/>
                  <a:gd name="connsiteX41" fmla="*/ 2381250 w 3026629"/>
                  <a:gd name="connsiteY41" fmla="*/ 654050 h 2243863"/>
                  <a:gd name="connsiteX42" fmla="*/ 2320925 w 3026629"/>
                  <a:gd name="connsiteY42" fmla="*/ 593725 h 2243863"/>
                  <a:gd name="connsiteX43" fmla="*/ 2353982 w 3026629"/>
                  <a:gd name="connsiteY43" fmla="*/ 581279 h 2243863"/>
                  <a:gd name="connsiteX44" fmla="*/ 2400300 w 3026629"/>
                  <a:gd name="connsiteY44" fmla="*/ 612775 h 2243863"/>
                  <a:gd name="connsiteX45" fmla="*/ 2527300 w 3026629"/>
                  <a:gd name="connsiteY45" fmla="*/ 704850 h 2243863"/>
                  <a:gd name="connsiteX46" fmla="*/ 2635250 w 3026629"/>
                  <a:gd name="connsiteY46" fmla="*/ 762000 h 2243863"/>
                  <a:gd name="connsiteX47" fmla="*/ 2444750 w 3026629"/>
                  <a:gd name="connsiteY47" fmla="*/ 485775 h 2243863"/>
                  <a:gd name="connsiteX48" fmla="*/ 2343150 w 3026629"/>
                  <a:gd name="connsiteY48" fmla="*/ 336550 h 2243863"/>
                  <a:gd name="connsiteX49" fmla="*/ 2247900 w 3026629"/>
                  <a:gd name="connsiteY49" fmla="*/ 215900 h 2243863"/>
                  <a:gd name="connsiteX50" fmla="*/ 2111375 w 3026629"/>
                  <a:gd name="connsiteY50" fmla="*/ 111125 h 2243863"/>
                  <a:gd name="connsiteX51" fmla="*/ 2041525 w 3026629"/>
                  <a:gd name="connsiteY51" fmla="*/ 98425 h 2243863"/>
                  <a:gd name="connsiteX52" fmla="*/ 1917700 w 3026629"/>
                  <a:gd name="connsiteY52" fmla="*/ 114300 h 2243863"/>
                  <a:gd name="connsiteX53" fmla="*/ 1774825 w 3026629"/>
                  <a:gd name="connsiteY53" fmla="*/ 69850 h 2243863"/>
                  <a:gd name="connsiteX54" fmla="*/ 1555750 w 3026629"/>
                  <a:gd name="connsiteY54" fmla="*/ 38100 h 2243863"/>
                  <a:gd name="connsiteX55" fmla="*/ 1381125 w 3026629"/>
                  <a:gd name="connsiteY55" fmla="*/ 44450 h 2243863"/>
                  <a:gd name="connsiteX56" fmla="*/ 1282700 w 3026629"/>
                  <a:gd name="connsiteY56" fmla="*/ 6350 h 2243863"/>
                  <a:gd name="connsiteX57" fmla="*/ 1117600 w 3026629"/>
                  <a:gd name="connsiteY57" fmla="*/ 0 h 2243863"/>
                  <a:gd name="connsiteX58" fmla="*/ 996950 w 3026629"/>
                  <a:gd name="connsiteY58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327025 w 3026629"/>
                  <a:gd name="connsiteY5" fmla="*/ 1390650 h 2243863"/>
                  <a:gd name="connsiteX6" fmla="*/ 412750 w 3026629"/>
                  <a:gd name="connsiteY6" fmla="*/ 1450975 h 2243863"/>
                  <a:gd name="connsiteX7" fmla="*/ 460375 w 3026629"/>
                  <a:gd name="connsiteY7" fmla="*/ 1517650 h 2243863"/>
                  <a:gd name="connsiteX8" fmla="*/ 482600 w 3026629"/>
                  <a:gd name="connsiteY8" fmla="*/ 1603375 h 2243863"/>
                  <a:gd name="connsiteX9" fmla="*/ 546100 w 3026629"/>
                  <a:gd name="connsiteY9" fmla="*/ 1695450 h 2243863"/>
                  <a:gd name="connsiteX10" fmla="*/ 711200 w 3026629"/>
                  <a:gd name="connsiteY10" fmla="*/ 1854200 h 2243863"/>
                  <a:gd name="connsiteX11" fmla="*/ 860425 w 3026629"/>
                  <a:gd name="connsiteY11" fmla="*/ 1978025 h 2243863"/>
                  <a:gd name="connsiteX12" fmla="*/ 1041400 w 3026629"/>
                  <a:gd name="connsiteY12" fmla="*/ 2063750 h 2243863"/>
                  <a:gd name="connsiteX13" fmla="*/ 1231900 w 3026629"/>
                  <a:gd name="connsiteY13" fmla="*/ 2149475 h 2243863"/>
                  <a:gd name="connsiteX14" fmla="*/ 1235075 w 3026629"/>
                  <a:gd name="connsiteY14" fmla="*/ 2108200 h 2243863"/>
                  <a:gd name="connsiteX15" fmla="*/ 1431925 w 3026629"/>
                  <a:gd name="connsiteY15" fmla="*/ 2174875 h 2243863"/>
                  <a:gd name="connsiteX16" fmla="*/ 1635125 w 3026629"/>
                  <a:gd name="connsiteY16" fmla="*/ 2216150 h 2243863"/>
                  <a:gd name="connsiteX17" fmla="*/ 1781175 w 3026629"/>
                  <a:gd name="connsiteY17" fmla="*/ 2216150 h 2243863"/>
                  <a:gd name="connsiteX18" fmla="*/ 1693233 w 3026629"/>
                  <a:gd name="connsiteY18" fmla="*/ 2068914 h 2243863"/>
                  <a:gd name="connsiteX19" fmla="*/ 2079625 w 3026629"/>
                  <a:gd name="connsiteY19" fmla="*/ 2216150 h 2243863"/>
                  <a:gd name="connsiteX20" fmla="*/ 2155825 w 3026629"/>
                  <a:gd name="connsiteY20" fmla="*/ 2238375 h 2243863"/>
                  <a:gd name="connsiteX21" fmla="*/ 2390775 w 3026629"/>
                  <a:gd name="connsiteY21" fmla="*/ 2238375 h 2243863"/>
                  <a:gd name="connsiteX22" fmla="*/ 2517775 w 3026629"/>
                  <a:gd name="connsiteY22" fmla="*/ 2232025 h 2243863"/>
                  <a:gd name="connsiteX23" fmla="*/ 2622550 w 3026629"/>
                  <a:gd name="connsiteY23" fmla="*/ 2241550 h 2243863"/>
                  <a:gd name="connsiteX24" fmla="*/ 2682875 w 3026629"/>
                  <a:gd name="connsiteY24" fmla="*/ 2181225 h 2243863"/>
                  <a:gd name="connsiteX25" fmla="*/ 2616200 w 3026629"/>
                  <a:gd name="connsiteY25" fmla="*/ 2038350 h 2243863"/>
                  <a:gd name="connsiteX26" fmla="*/ 2625725 w 3026629"/>
                  <a:gd name="connsiteY26" fmla="*/ 1924050 h 2243863"/>
                  <a:gd name="connsiteX27" fmla="*/ 2670175 w 3026629"/>
                  <a:gd name="connsiteY27" fmla="*/ 1809750 h 2243863"/>
                  <a:gd name="connsiteX28" fmla="*/ 2689225 w 3026629"/>
                  <a:gd name="connsiteY28" fmla="*/ 1720850 h 2243863"/>
                  <a:gd name="connsiteX29" fmla="*/ 2676525 w 3026629"/>
                  <a:gd name="connsiteY29" fmla="*/ 1647825 h 2243863"/>
                  <a:gd name="connsiteX30" fmla="*/ 2644775 w 3026629"/>
                  <a:gd name="connsiteY30" fmla="*/ 1581150 h 2243863"/>
                  <a:gd name="connsiteX31" fmla="*/ 2647950 w 3026629"/>
                  <a:gd name="connsiteY31" fmla="*/ 1504950 h 2243863"/>
                  <a:gd name="connsiteX32" fmla="*/ 2787650 w 3026629"/>
                  <a:gd name="connsiteY32" fmla="*/ 1600200 h 2243863"/>
                  <a:gd name="connsiteX33" fmla="*/ 2851150 w 3026629"/>
                  <a:gd name="connsiteY33" fmla="*/ 1631950 h 2243863"/>
                  <a:gd name="connsiteX34" fmla="*/ 3026616 w 3026629"/>
                  <a:gd name="connsiteY34" fmla="*/ 1586980 h 2243863"/>
                  <a:gd name="connsiteX35" fmla="*/ 2841625 w 3026629"/>
                  <a:gd name="connsiteY35" fmla="*/ 1304925 h 2243863"/>
                  <a:gd name="connsiteX36" fmla="*/ 2778125 w 3026629"/>
                  <a:gd name="connsiteY36" fmla="*/ 1104900 h 2243863"/>
                  <a:gd name="connsiteX37" fmla="*/ 2726083 w 3026629"/>
                  <a:gd name="connsiteY37" fmla="*/ 1000884 h 2243863"/>
                  <a:gd name="connsiteX38" fmla="*/ 2621996 w 3026629"/>
                  <a:gd name="connsiteY38" fmla="*/ 905634 h 2243863"/>
                  <a:gd name="connsiteX39" fmla="*/ 2519017 w 3026629"/>
                  <a:gd name="connsiteY39" fmla="*/ 796879 h 2243863"/>
                  <a:gd name="connsiteX40" fmla="*/ 2381250 w 3026629"/>
                  <a:gd name="connsiteY40" fmla="*/ 654050 h 2243863"/>
                  <a:gd name="connsiteX41" fmla="*/ 2320925 w 3026629"/>
                  <a:gd name="connsiteY41" fmla="*/ 593725 h 2243863"/>
                  <a:gd name="connsiteX42" fmla="*/ 2353982 w 3026629"/>
                  <a:gd name="connsiteY42" fmla="*/ 581279 h 2243863"/>
                  <a:gd name="connsiteX43" fmla="*/ 2400300 w 3026629"/>
                  <a:gd name="connsiteY43" fmla="*/ 612775 h 2243863"/>
                  <a:gd name="connsiteX44" fmla="*/ 2527300 w 3026629"/>
                  <a:gd name="connsiteY44" fmla="*/ 704850 h 2243863"/>
                  <a:gd name="connsiteX45" fmla="*/ 2635250 w 3026629"/>
                  <a:gd name="connsiteY45" fmla="*/ 762000 h 2243863"/>
                  <a:gd name="connsiteX46" fmla="*/ 2444750 w 3026629"/>
                  <a:gd name="connsiteY46" fmla="*/ 485775 h 2243863"/>
                  <a:gd name="connsiteX47" fmla="*/ 2343150 w 3026629"/>
                  <a:gd name="connsiteY47" fmla="*/ 336550 h 2243863"/>
                  <a:gd name="connsiteX48" fmla="*/ 2247900 w 3026629"/>
                  <a:gd name="connsiteY48" fmla="*/ 215900 h 2243863"/>
                  <a:gd name="connsiteX49" fmla="*/ 2111375 w 3026629"/>
                  <a:gd name="connsiteY49" fmla="*/ 111125 h 2243863"/>
                  <a:gd name="connsiteX50" fmla="*/ 2041525 w 3026629"/>
                  <a:gd name="connsiteY50" fmla="*/ 98425 h 2243863"/>
                  <a:gd name="connsiteX51" fmla="*/ 1917700 w 3026629"/>
                  <a:gd name="connsiteY51" fmla="*/ 114300 h 2243863"/>
                  <a:gd name="connsiteX52" fmla="*/ 1774825 w 3026629"/>
                  <a:gd name="connsiteY52" fmla="*/ 69850 h 2243863"/>
                  <a:gd name="connsiteX53" fmla="*/ 1555750 w 3026629"/>
                  <a:gd name="connsiteY53" fmla="*/ 38100 h 2243863"/>
                  <a:gd name="connsiteX54" fmla="*/ 1381125 w 3026629"/>
                  <a:gd name="connsiteY54" fmla="*/ 44450 h 2243863"/>
                  <a:gd name="connsiteX55" fmla="*/ 1282700 w 3026629"/>
                  <a:gd name="connsiteY55" fmla="*/ 6350 h 2243863"/>
                  <a:gd name="connsiteX56" fmla="*/ 1117600 w 3026629"/>
                  <a:gd name="connsiteY56" fmla="*/ 0 h 2243863"/>
                  <a:gd name="connsiteX57" fmla="*/ 996950 w 3026629"/>
                  <a:gd name="connsiteY57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292235 w 3026629"/>
                  <a:gd name="connsiteY5" fmla="*/ 1266964 h 2243863"/>
                  <a:gd name="connsiteX6" fmla="*/ 412750 w 3026629"/>
                  <a:gd name="connsiteY6" fmla="*/ 1450975 h 2243863"/>
                  <a:gd name="connsiteX7" fmla="*/ 460375 w 3026629"/>
                  <a:gd name="connsiteY7" fmla="*/ 1517650 h 2243863"/>
                  <a:gd name="connsiteX8" fmla="*/ 482600 w 3026629"/>
                  <a:gd name="connsiteY8" fmla="*/ 1603375 h 2243863"/>
                  <a:gd name="connsiteX9" fmla="*/ 546100 w 3026629"/>
                  <a:gd name="connsiteY9" fmla="*/ 1695450 h 2243863"/>
                  <a:gd name="connsiteX10" fmla="*/ 711200 w 3026629"/>
                  <a:gd name="connsiteY10" fmla="*/ 1854200 h 2243863"/>
                  <a:gd name="connsiteX11" fmla="*/ 860425 w 3026629"/>
                  <a:gd name="connsiteY11" fmla="*/ 1978025 h 2243863"/>
                  <a:gd name="connsiteX12" fmla="*/ 1041400 w 3026629"/>
                  <a:gd name="connsiteY12" fmla="*/ 2063750 h 2243863"/>
                  <a:gd name="connsiteX13" fmla="*/ 1231900 w 3026629"/>
                  <a:gd name="connsiteY13" fmla="*/ 2149475 h 2243863"/>
                  <a:gd name="connsiteX14" fmla="*/ 1235075 w 3026629"/>
                  <a:gd name="connsiteY14" fmla="*/ 2108200 h 2243863"/>
                  <a:gd name="connsiteX15" fmla="*/ 1431925 w 3026629"/>
                  <a:gd name="connsiteY15" fmla="*/ 2174875 h 2243863"/>
                  <a:gd name="connsiteX16" fmla="*/ 1635125 w 3026629"/>
                  <a:gd name="connsiteY16" fmla="*/ 2216150 h 2243863"/>
                  <a:gd name="connsiteX17" fmla="*/ 1781175 w 3026629"/>
                  <a:gd name="connsiteY17" fmla="*/ 2216150 h 2243863"/>
                  <a:gd name="connsiteX18" fmla="*/ 1693233 w 3026629"/>
                  <a:gd name="connsiteY18" fmla="*/ 2068914 h 2243863"/>
                  <a:gd name="connsiteX19" fmla="*/ 2079625 w 3026629"/>
                  <a:gd name="connsiteY19" fmla="*/ 2216150 h 2243863"/>
                  <a:gd name="connsiteX20" fmla="*/ 2155825 w 3026629"/>
                  <a:gd name="connsiteY20" fmla="*/ 2238375 h 2243863"/>
                  <a:gd name="connsiteX21" fmla="*/ 2390775 w 3026629"/>
                  <a:gd name="connsiteY21" fmla="*/ 2238375 h 2243863"/>
                  <a:gd name="connsiteX22" fmla="*/ 2517775 w 3026629"/>
                  <a:gd name="connsiteY22" fmla="*/ 2232025 h 2243863"/>
                  <a:gd name="connsiteX23" fmla="*/ 2622550 w 3026629"/>
                  <a:gd name="connsiteY23" fmla="*/ 2241550 h 2243863"/>
                  <a:gd name="connsiteX24" fmla="*/ 2682875 w 3026629"/>
                  <a:gd name="connsiteY24" fmla="*/ 2181225 h 2243863"/>
                  <a:gd name="connsiteX25" fmla="*/ 2616200 w 3026629"/>
                  <a:gd name="connsiteY25" fmla="*/ 2038350 h 2243863"/>
                  <a:gd name="connsiteX26" fmla="*/ 2625725 w 3026629"/>
                  <a:gd name="connsiteY26" fmla="*/ 1924050 h 2243863"/>
                  <a:gd name="connsiteX27" fmla="*/ 2670175 w 3026629"/>
                  <a:gd name="connsiteY27" fmla="*/ 1809750 h 2243863"/>
                  <a:gd name="connsiteX28" fmla="*/ 2689225 w 3026629"/>
                  <a:gd name="connsiteY28" fmla="*/ 1720850 h 2243863"/>
                  <a:gd name="connsiteX29" fmla="*/ 2676525 w 3026629"/>
                  <a:gd name="connsiteY29" fmla="*/ 1647825 h 2243863"/>
                  <a:gd name="connsiteX30" fmla="*/ 2644775 w 3026629"/>
                  <a:gd name="connsiteY30" fmla="*/ 1581150 h 2243863"/>
                  <a:gd name="connsiteX31" fmla="*/ 2647950 w 3026629"/>
                  <a:gd name="connsiteY31" fmla="*/ 1504950 h 2243863"/>
                  <a:gd name="connsiteX32" fmla="*/ 2787650 w 3026629"/>
                  <a:gd name="connsiteY32" fmla="*/ 1600200 h 2243863"/>
                  <a:gd name="connsiteX33" fmla="*/ 2851150 w 3026629"/>
                  <a:gd name="connsiteY33" fmla="*/ 1631950 h 2243863"/>
                  <a:gd name="connsiteX34" fmla="*/ 3026616 w 3026629"/>
                  <a:gd name="connsiteY34" fmla="*/ 1586980 h 2243863"/>
                  <a:gd name="connsiteX35" fmla="*/ 2841625 w 3026629"/>
                  <a:gd name="connsiteY35" fmla="*/ 1304925 h 2243863"/>
                  <a:gd name="connsiteX36" fmla="*/ 2778125 w 3026629"/>
                  <a:gd name="connsiteY36" fmla="*/ 1104900 h 2243863"/>
                  <a:gd name="connsiteX37" fmla="*/ 2726083 w 3026629"/>
                  <a:gd name="connsiteY37" fmla="*/ 1000884 h 2243863"/>
                  <a:gd name="connsiteX38" fmla="*/ 2621996 w 3026629"/>
                  <a:gd name="connsiteY38" fmla="*/ 905634 h 2243863"/>
                  <a:gd name="connsiteX39" fmla="*/ 2519017 w 3026629"/>
                  <a:gd name="connsiteY39" fmla="*/ 796879 h 2243863"/>
                  <a:gd name="connsiteX40" fmla="*/ 2381250 w 3026629"/>
                  <a:gd name="connsiteY40" fmla="*/ 654050 h 2243863"/>
                  <a:gd name="connsiteX41" fmla="*/ 2320925 w 3026629"/>
                  <a:gd name="connsiteY41" fmla="*/ 593725 h 2243863"/>
                  <a:gd name="connsiteX42" fmla="*/ 2353982 w 3026629"/>
                  <a:gd name="connsiteY42" fmla="*/ 581279 h 2243863"/>
                  <a:gd name="connsiteX43" fmla="*/ 2400300 w 3026629"/>
                  <a:gd name="connsiteY43" fmla="*/ 612775 h 2243863"/>
                  <a:gd name="connsiteX44" fmla="*/ 2527300 w 3026629"/>
                  <a:gd name="connsiteY44" fmla="*/ 704850 h 2243863"/>
                  <a:gd name="connsiteX45" fmla="*/ 2635250 w 3026629"/>
                  <a:gd name="connsiteY45" fmla="*/ 762000 h 2243863"/>
                  <a:gd name="connsiteX46" fmla="*/ 2444750 w 3026629"/>
                  <a:gd name="connsiteY46" fmla="*/ 485775 h 2243863"/>
                  <a:gd name="connsiteX47" fmla="*/ 2343150 w 3026629"/>
                  <a:gd name="connsiteY47" fmla="*/ 336550 h 2243863"/>
                  <a:gd name="connsiteX48" fmla="*/ 2247900 w 3026629"/>
                  <a:gd name="connsiteY48" fmla="*/ 215900 h 2243863"/>
                  <a:gd name="connsiteX49" fmla="*/ 2111375 w 3026629"/>
                  <a:gd name="connsiteY49" fmla="*/ 111125 h 2243863"/>
                  <a:gd name="connsiteX50" fmla="*/ 2041525 w 3026629"/>
                  <a:gd name="connsiteY50" fmla="*/ 98425 h 2243863"/>
                  <a:gd name="connsiteX51" fmla="*/ 1917700 w 3026629"/>
                  <a:gd name="connsiteY51" fmla="*/ 114300 h 2243863"/>
                  <a:gd name="connsiteX52" fmla="*/ 1774825 w 3026629"/>
                  <a:gd name="connsiteY52" fmla="*/ 69850 h 2243863"/>
                  <a:gd name="connsiteX53" fmla="*/ 1555750 w 3026629"/>
                  <a:gd name="connsiteY53" fmla="*/ 38100 h 2243863"/>
                  <a:gd name="connsiteX54" fmla="*/ 1381125 w 3026629"/>
                  <a:gd name="connsiteY54" fmla="*/ 44450 h 2243863"/>
                  <a:gd name="connsiteX55" fmla="*/ 1282700 w 3026629"/>
                  <a:gd name="connsiteY55" fmla="*/ 6350 h 2243863"/>
                  <a:gd name="connsiteX56" fmla="*/ 1117600 w 3026629"/>
                  <a:gd name="connsiteY56" fmla="*/ 0 h 2243863"/>
                  <a:gd name="connsiteX57" fmla="*/ 996950 w 3026629"/>
                  <a:gd name="connsiteY57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292235 w 3026629"/>
                  <a:gd name="connsiteY5" fmla="*/ 1266964 h 2243863"/>
                  <a:gd name="connsiteX6" fmla="*/ 402810 w 3026629"/>
                  <a:gd name="connsiteY6" fmla="*/ 1272320 h 2243863"/>
                  <a:gd name="connsiteX7" fmla="*/ 460375 w 3026629"/>
                  <a:gd name="connsiteY7" fmla="*/ 1517650 h 2243863"/>
                  <a:gd name="connsiteX8" fmla="*/ 482600 w 3026629"/>
                  <a:gd name="connsiteY8" fmla="*/ 1603375 h 2243863"/>
                  <a:gd name="connsiteX9" fmla="*/ 546100 w 3026629"/>
                  <a:gd name="connsiteY9" fmla="*/ 1695450 h 2243863"/>
                  <a:gd name="connsiteX10" fmla="*/ 711200 w 3026629"/>
                  <a:gd name="connsiteY10" fmla="*/ 1854200 h 2243863"/>
                  <a:gd name="connsiteX11" fmla="*/ 860425 w 3026629"/>
                  <a:gd name="connsiteY11" fmla="*/ 1978025 h 2243863"/>
                  <a:gd name="connsiteX12" fmla="*/ 1041400 w 3026629"/>
                  <a:gd name="connsiteY12" fmla="*/ 2063750 h 2243863"/>
                  <a:gd name="connsiteX13" fmla="*/ 1231900 w 3026629"/>
                  <a:gd name="connsiteY13" fmla="*/ 2149475 h 2243863"/>
                  <a:gd name="connsiteX14" fmla="*/ 1235075 w 3026629"/>
                  <a:gd name="connsiteY14" fmla="*/ 2108200 h 2243863"/>
                  <a:gd name="connsiteX15" fmla="*/ 1431925 w 3026629"/>
                  <a:gd name="connsiteY15" fmla="*/ 2174875 h 2243863"/>
                  <a:gd name="connsiteX16" fmla="*/ 1635125 w 3026629"/>
                  <a:gd name="connsiteY16" fmla="*/ 2216150 h 2243863"/>
                  <a:gd name="connsiteX17" fmla="*/ 1781175 w 3026629"/>
                  <a:gd name="connsiteY17" fmla="*/ 2216150 h 2243863"/>
                  <a:gd name="connsiteX18" fmla="*/ 1693233 w 3026629"/>
                  <a:gd name="connsiteY18" fmla="*/ 2068914 h 2243863"/>
                  <a:gd name="connsiteX19" fmla="*/ 2079625 w 3026629"/>
                  <a:gd name="connsiteY19" fmla="*/ 2216150 h 2243863"/>
                  <a:gd name="connsiteX20" fmla="*/ 2155825 w 3026629"/>
                  <a:gd name="connsiteY20" fmla="*/ 2238375 h 2243863"/>
                  <a:gd name="connsiteX21" fmla="*/ 2390775 w 3026629"/>
                  <a:gd name="connsiteY21" fmla="*/ 2238375 h 2243863"/>
                  <a:gd name="connsiteX22" fmla="*/ 2517775 w 3026629"/>
                  <a:gd name="connsiteY22" fmla="*/ 2232025 h 2243863"/>
                  <a:gd name="connsiteX23" fmla="*/ 2622550 w 3026629"/>
                  <a:gd name="connsiteY23" fmla="*/ 2241550 h 2243863"/>
                  <a:gd name="connsiteX24" fmla="*/ 2682875 w 3026629"/>
                  <a:gd name="connsiteY24" fmla="*/ 2181225 h 2243863"/>
                  <a:gd name="connsiteX25" fmla="*/ 2616200 w 3026629"/>
                  <a:gd name="connsiteY25" fmla="*/ 2038350 h 2243863"/>
                  <a:gd name="connsiteX26" fmla="*/ 2625725 w 3026629"/>
                  <a:gd name="connsiteY26" fmla="*/ 1924050 h 2243863"/>
                  <a:gd name="connsiteX27" fmla="*/ 2670175 w 3026629"/>
                  <a:gd name="connsiteY27" fmla="*/ 1809750 h 2243863"/>
                  <a:gd name="connsiteX28" fmla="*/ 2689225 w 3026629"/>
                  <a:gd name="connsiteY28" fmla="*/ 1720850 h 2243863"/>
                  <a:gd name="connsiteX29" fmla="*/ 2676525 w 3026629"/>
                  <a:gd name="connsiteY29" fmla="*/ 1647825 h 2243863"/>
                  <a:gd name="connsiteX30" fmla="*/ 2644775 w 3026629"/>
                  <a:gd name="connsiteY30" fmla="*/ 1581150 h 2243863"/>
                  <a:gd name="connsiteX31" fmla="*/ 2647950 w 3026629"/>
                  <a:gd name="connsiteY31" fmla="*/ 1504950 h 2243863"/>
                  <a:gd name="connsiteX32" fmla="*/ 2787650 w 3026629"/>
                  <a:gd name="connsiteY32" fmla="*/ 1600200 h 2243863"/>
                  <a:gd name="connsiteX33" fmla="*/ 2851150 w 3026629"/>
                  <a:gd name="connsiteY33" fmla="*/ 1631950 h 2243863"/>
                  <a:gd name="connsiteX34" fmla="*/ 3026616 w 3026629"/>
                  <a:gd name="connsiteY34" fmla="*/ 1586980 h 2243863"/>
                  <a:gd name="connsiteX35" fmla="*/ 2841625 w 3026629"/>
                  <a:gd name="connsiteY35" fmla="*/ 1304925 h 2243863"/>
                  <a:gd name="connsiteX36" fmla="*/ 2778125 w 3026629"/>
                  <a:gd name="connsiteY36" fmla="*/ 1104900 h 2243863"/>
                  <a:gd name="connsiteX37" fmla="*/ 2726083 w 3026629"/>
                  <a:gd name="connsiteY37" fmla="*/ 1000884 h 2243863"/>
                  <a:gd name="connsiteX38" fmla="*/ 2621996 w 3026629"/>
                  <a:gd name="connsiteY38" fmla="*/ 905634 h 2243863"/>
                  <a:gd name="connsiteX39" fmla="*/ 2519017 w 3026629"/>
                  <a:gd name="connsiteY39" fmla="*/ 796879 h 2243863"/>
                  <a:gd name="connsiteX40" fmla="*/ 2381250 w 3026629"/>
                  <a:gd name="connsiteY40" fmla="*/ 654050 h 2243863"/>
                  <a:gd name="connsiteX41" fmla="*/ 2320925 w 3026629"/>
                  <a:gd name="connsiteY41" fmla="*/ 593725 h 2243863"/>
                  <a:gd name="connsiteX42" fmla="*/ 2353982 w 3026629"/>
                  <a:gd name="connsiteY42" fmla="*/ 581279 h 2243863"/>
                  <a:gd name="connsiteX43" fmla="*/ 2400300 w 3026629"/>
                  <a:gd name="connsiteY43" fmla="*/ 612775 h 2243863"/>
                  <a:gd name="connsiteX44" fmla="*/ 2527300 w 3026629"/>
                  <a:gd name="connsiteY44" fmla="*/ 704850 h 2243863"/>
                  <a:gd name="connsiteX45" fmla="*/ 2635250 w 3026629"/>
                  <a:gd name="connsiteY45" fmla="*/ 762000 h 2243863"/>
                  <a:gd name="connsiteX46" fmla="*/ 2444750 w 3026629"/>
                  <a:gd name="connsiteY46" fmla="*/ 485775 h 2243863"/>
                  <a:gd name="connsiteX47" fmla="*/ 2343150 w 3026629"/>
                  <a:gd name="connsiteY47" fmla="*/ 336550 h 2243863"/>
                  <a:gd name="connsiteX48" fmla="*/ 2247900 w 3026629"/>
                  <a:gd name="connsiteY48" fmla="*/ 215900 h 2243863"/>
                  <a:gd name="connsiteX49" fmla="*/ 2111375 w 3026629"/>
                  <a:gd name="connsiteY49" fmla="*/ 111125 h 2243863"/>
                  <a:gd name="connsiteX50" fmla="*/ 2041525 w 3026629"/>
                  <a:gd name="connsiteY50" fmla="*/ 98425 h 2243863"/>
                  <a:gd name="connsiteX51" fmla="*/ 1917700 w 3026629"/>
                  <a:gd name="connsiteY51" fmla="*/ 114300 h 2243863"/>
                  <a:gd name="connsiteX52" fmla="*/ 1774825 w 3026629"/>
                  <a:gd name="connsiteY52" fmla="*/ 69850 h 2243863"/>
                  <a:gd name="connsiteX53" fmla="*/ 1555750 w 3026629"/>
                  <a:gd name="connsiteY53" fmla="*/ 38100 h 2243863"/>
                  <a:gd name="connsiteX54" fmla="*/ 1381125 w 3026629"/>
                  <a:gd name="connsiteY54" fmla="*/ 44450 h 2243863"/>
                  <a:gd name="connsiteX55" fmla="*/ 1282700 w 3026629"/>
                  <a:gd name="connsiteY55" fmla="*/ 6350 h 2243863"/>
                  <a:gd name="connsiteX56" fmla="*/ 1117600 w 3026629"/>
                  <a:gd name="connsiteY56" fmla="*/ 0 h 2243863"/>
                  <a:gd name="connsiteX57" fmla="*/ 996950 w 3026629"/>
                  <a:gd name="connsiteY57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290579 w 3026629"/>
                  <a:gd name="connsiteY5" fmla="*/ 1244976 h 2243863"/>
                  <a:gd name="connsiteX6" fmla="*/ 402810 w 3026629"/>
                  <a:gd name="connsiteY6" fmla="*/ 1272320 h 2243863"/>
                  <a:gd name="connsiteX7" fmla="*/ 460375 w 3026629"/>
                  <a:gd name="connsiteY7" fmla="*/ 1517650 h 2243863"/>
                  <a:gd name="connsiteX8" fmla="*/ 482600 w 3026629"/>
                  <a:gd name="connsiteY8" fmla="*/ 1603375 h 2243863"/>
                  <a:gd name="connsiteX9" fmla="*/ 546100 w 3026629"/>
                  <a:gd name="connsiteY9" fmla="*/ 1695450 h 2243863"/>
                  <a:gd name="connsiteX10" fmla="*/ 711200 w 3026629"/>
                  <a:gd name="connsiteY10" fmla="*/ 1854200 h 2243863"/>
                  <a:gd name="connsiteX11" fmla="*/ 860425 w 3026629"/>
                  <a:gd name="connsiteY11" fmla="*/ 1978025 h 2243863"/>
                  <a:gd name="connsiteX12" fmla="*/ 1041400 w 3026629"/>
                  <a:gd name="connsiteY12" fmla="*/ 2063750 h 2243863"/>
                  <a:gd name="connsiteX13" fmla="*/ 1231900 w 3026629"/>
                  <a:gd name="connsiteY13" fmla="*/ 2149475 h 2243863"/>
                  <a:gd name="connsiteX14" fmla="*/ 1235075 w 3026629"/>
                  <a:gd name="connsiteY14" fmla="*/ 2108200 h 2243863"/>
                  <a:gd name="connsiteX15" fmla="*/ 1431925 w 3026629"/>
                  <a:gd name="connsiteY15" fmla="*/ 2174875 h 2243863"/>
                  <a:gd name="connsiteX16" fmla="*/ 1635125 w 3026629"/>
                  <a:gd name="connsiteY16" fmla="*/ 2216150 h 2243863"/>
                  <a:gd name="connsiteX17" fmla="*/ 1781175 w 3026629"/>
                  <a:gd name="connsiteY17" fmla="*/ 2216150 h 2243863"/>
                  <a:gd name="connsiteX18" fmla="*/ 1693233 w 3026629"/>
                  <a:gd name="connsiteY18" fmla="*/ 2068914 h 2243863"/>
                  <a:gd name="connsiteX19" fmla="*/ 2079625 w 3026629"/>
                  <a:gd name="connsiteY19" fmla="*/ 2216150 h 2243863"/>
                  <a:gd name="connsiteX20" fmla="*/ 2155825 w 3026629"/>
                  <a:gd name="connsiteY20" fmla="*/ 2238375 h 2243863"/>
                  <a:gd name="connsiteX21" fmla="*/ 2390775 w 3026629"/>
                  <a:gd name="connsiteY21" fmla="*/ 2238375 h 2243863"/>
                  <a:gd name="connsiteX22" fmla="*/ 2517775 w 3026629"/>
                  <a:gd name="connsiteY22" fmla="*/ 2232025 h 2243863"/>
                  <a:gd name="connsiteX23" fmla="*/ 2622550 w 3026629"/>
                  <a:gd name="connsiteY23" fmla="*/ 2241550 h 2243863"/>
                  <a:gd name="connsiteX24" fmla="*/ 2682875 w 3026629"/>
                  <a:gd name="connsiteY24" fmla="*/ 2181225 h 2243863"/>
                  <a:gd name="connsiteX25" fmla="*/ 2616200 w 3026629"/>
                  <a:gd name="connsiteY25" fmla="*/ 2038350 h 2243863"/>
                  <a:gd name="connsiteX26" fmla="*/ 2625725 w 3026629"/>
                  <a:gd name="connsiteY26" fmla="*/ 1924050 h 2243863"/>
                  <a:gd name="connsiteX27" fmla="*/ 2670175 w 3026629"/>
                  <a:gd name="connsiteY27" fmla="*/ 1809750 h 2243863"/>
                  <a:gd name="connsiteX28" fmla="*/ 2689225 w 3026629"/>
                  <a:gd name="connsiteY28" fmla="*/ 1720850 h 2243863"/>
                  <a:gd name="connsiteX29" fmla="*/ 2676525 w 3026629"/>
                  <a:gd name="connsiteY29" fmla="*/ 1647825 h 2243863"/>
                  <a:gd name="connsiteX30" fmla="*/ 2644775 w 3026629"/>
                  <a:gd name="connsiteY30" fmla="*/ 1581150 h 2243863"/>
                  <a:gd name="connsiteX31" fmla="*/ 2647950 w 3026629"/>
                  <a:gd name="connsiteY31" fmla="*/ 1504950 h 2243863"/>
                  <a:gd name="connsiteX32" fmla="*/ 2787650 w 3026629"/>
                  <a:gd name="connsiteY32" fmla="*/ 1600200 h 2243863"/>
                  <a:gd name="connsiteX33" fmla="*/ 2851150 w 3026629"/>
                  <a:gd name="connsiteY33" fmla="*/ 1631950 h 2243863"/>
                  <a:gd name="connsiteX34" fmla="*/ 3026616 w 3026629"/>
                  <a:gd name="connsiteY34" fmla="*/ 1586980 h 2243863"/>
                  <a:gd name="connsiteX35" fmla="*/ 2841625 w 3026629"/>
                  <a:gd name="connsiteY35" fmla="*/ 1304925 h 2243863"/>
                  <a:gd name="connsiteX36" fmla="*/ 2778125 w 3026629"/>
                  <a:gd name="connsiteY36" fmla="*/ 1104900 h 2243863"/>
                  <a:gd name="connsiteX37" fmla="*/ 2726083 w 3026629"/>
                  <a:gd name="connsiteY37" fmla="*/ 1000884 h 2243863"/>
                  <a:gd name="connsiteX38" fmla="*/ 2621996 w 3026629"/>
                  <a:gd name="connsiteY38" fmla="*/ 905634 h 2243863"/>
                  <a:gd name="connsiteX39" fmla="*/ 2519017 w 3026629"/>
                  <a:gd name="connsiteY39" fmla="*/ 796879 h 2243863"/>
                  <a:gd name="connsiteX40" fmla="*/ 2381250 w 3026629"/>
                  <a:gd name="connsiteY40" fmla="*/ 654050 h 2243863"/>
                  <a:gd name="connsiteX41" fmla="*/ 2320925 w 3026629"/>
                  <a:gd name="connsiteY41" fmla="*/ 593725 h 2243863"/>
                  <a:gd name="connsiteX42" fmla="*/ 2353982 w 3026629"/>
                  <a:gd name="connsiteY42" fmla="*/ 581279 h 2243863"/>
                  <a:gd name="connsiteX43" fmla="*/ 2400300 w 3026629"/>
                  <a:gd name="connsiteY43" fmla="*/ 612775 h 2243863"/>
                  <a:gd name="connsiteX44" fmla="*/ 2527300 w 3026629"/>
                  <a:gd name="connsiteY44" fmla="*/ 704850 h 2243863"/>
                  <a:gd name="connsiteX45" fmla="*/ 2635250 w 3026629"/>
                  <a:gd name="connsiteY45" fmla="*/ 762000 h 2243863"/>
                  <a:gd name="connsiteX46" fmla="*/ 2444750 w 3026629"/>
                  <a:gd name="connsiteY46" fmla="*/ 485775 h 2243863"/>
                  <a:gd name="connsiteX47" fmla="*/ 2343150 w 3026629"/>
                  <a:gd name="connsiteY47" fmla="*/ 336550 h 2243863"/>
                  <a:gd name="connsiteX48" fmla="*/ 2247900 w 3026629"/>
                  <a:gd name="connsiteY48" fmla="*/ 215900 h 2243863"/>
                  <a:gd name="connsiteX49" fmla="*/ 2111375 w 3026629"/>
                  <a:gd name="connsiteY49" fmla="*/ 111125 h 2243863"/>
                  <a:gd name="connsiteX50" fmla="*/ 2041525 w 3026629"/>
                  <a:gd name="connsiteY50" fmla="*/ 98425 h 2243863"/>
                  <a:gd name="connsiteX51" fmla="*/ 1917700 w 3026629"/>
                  <a:gd name="connsiteY51" fmla="*/ 114300 h 2243863"/>
                  <a:gd name="connsiteX52" fmla="*/ 1774825 w 3026629"/>
                  <a:gd name="connsiteY52" fmla="*/ 69850 h 2243863"/>
                  <a:gd name="connsiteX53" fmla="*/ 1555750 w 3026629"/>
                  <a:gd name="connsiteY53" fmla="*/ 38100 h 2243863"/>
                  <a:gd name="connsiteX54" fmla="*/ 1381125 w 3026629"/>
                  <a:gd name="connsiteY54" fmla="*/ 44450 h 2243863"/>
                  <a:gd name="connsiteX55" fmla="*/ 1282700 w 3026629"/>
                  <a:gd name="connsiteY55" fmla="*/ 6350 h 2243863"/>
                  <a:gd name="connsiteX56" fmla="*/ 1117600 w 3026629"/>
                  <a:gd name="connsiteY56" fmla="*/ 0 h 2243863"/>
                  <a:gd name="connsiteX57" fmla="*/ 996950 w 3026629"/>
                  <a:gd name="connsiteY57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290579 w 3026629"/>
                  <a:gd name="connsiteY5" fmla="*/ 1244976 h 2243863"/>
                  <a:gd name="connsiteX6" fmla="*/ 353110 w 3026629"/>
                  <a:gd name="connsiteY6" fmla="*/ 1269571 h 2243863"/>
                  <a:gd name="connsiteX7" fmla="*/ 460375 w 3026629"/>
                  <a:gd name="connsiteY7" fmla="*/ 1517650 h 2243863"/>
                  <a:gd name="connsiteX8" fmla="*/ 482600 w 3026629"/>
                  <a:gd name="connsiteY8" fmla="*/ 1603375 h 2243863"/>
                  <a:gd name="connsiteX9" fmla="*/ 546100 w 3026629"/>
                  <a:gd name="connsiteY9" fmla="*/ 1695450 h 2243863"/>
                  <a:gd name="connsiteX10" fmla="*/ 711200 w 3026629"/>
                  <a:gd name="connsiteY10" fmla="*/ 1854200 h 2243863"/>
                  <a:gd name="connsiteX11" fmla="*/ 860425 w 3026629"/>
                  <a:gd name="connsiteY11" fmla="*/ 1978025 h 2243863"/>
                  <a:gd name="connsiteX12" fmla="*/ 1041400 w 3026629"/>
                  <a:gd name="connsiteY12" fmla="*/ 2063750 h 2243863"/>
                  <a:gd name="connsiteX13" fmla="*/ 1231900 w 3026629"/>
                  <a:gd name="connsiteY13" fmla="*/ 2149475 h 2243863"/>
                  <a:gd name="connsiteX14" fmla="*/ 1235075 w 3026629"/>
                  <a:gd name="connsiteY14" fmla="*/ 2108200 h 2243863"/>
                  <a:gd name="connsiteX15" fmla="*/ 1431925 w 3026629"/>
                  <a:gd name="connsiteY15" fmla="*/ 2174875 h 2243863"/>
                  <a:gd name="connsiteX16" fmla="*/ 1635125 w 3026629"/>
                  <a:gd name="connsiteY16" fmla="*/ 2216150 h 2243863"/>
                  <a:gd name="connsiteX17" fmla="*/ 1781175 w 3026629"/>
                  <a:gd name="connsiteY17" fmla="*/ 2216150 h 2243863"/>
                  <a:gd name="connsiteX18" fmla="*/ 1693233 w 3026629"/>
                  <a:gd name="connsiteY18" fmla="*/ 2068914 h 2243863"/>
                  <a:gd name="connsiteX19" fmla="*/ 2079625 w 3026629"/>
                  <a:gd name="connsiteY19" fmla="*/ 2216150 h 2243863"/>
                  <a:gd name="connsiteX20" fmla="*/ 2155825 w 3026629"/>
                  <a:gd name="connsiteY20" fmla="*/ 2238375 h 2243863"/>
                  <a:gd name="connsiteX21" fmla="*/ 2390775 w 3026629"/>
                  <a:gd name="connsiteY21" fmla="*/ 2238375 h 2243863"/>
                  <a:gd name="connsiteX22" fmla="*/ 2517775 w 3026629"/>
                  <a:gd name="connsiteY22" fmla="*/ 2232025 h 2243863"/>
                  <a:gd name="connsiteX23" fmla="*/ 2622550 w 3026629"/>
                  <a:gd name="connsiteY23" fmla="*/ 2241550 h 2243863"/>
                  <a:gd name="connsiteX24" fmla="*/ 2682875 w 3026629"/>
                  <a:gd name="connsiteY24" fmla="*/ 2181225 h 2243863"/>
                  <a:gd name="connsiteX25" fmla="*/ 2616200 w 3026629"/>
                  <a:gd name="connsiteY25" fmla="*/ 2038350 h 2243863"/>
                  <a:gd name="connsiteX26" fmla="*/ 2625725 w 3026629"/>
                  <a:gd name="connsiteY26" fmla="*/ 1924050 h 2243863"/>
                  <a:gd name="connsiteX27" fmla="*/ 2670175 w 3026629"/>
                  <a:gd name="connsiteY27" fmla="*/ 1809750 h 2243863"/>
                  <a:gd name="connsiteX28" fmla="*/ 2689225 w 3026629"/>
                  <a:gd name="connsiteY28" fmla="*/ 1720850 h 2243863"/>
                  <a:gd name="connsiteX29" fmla="*/ 2676525 w 3026629"/>
                  <a:gd name="connsiteY29" fmla="*/ 1647825 h 2243863"/>
                  <a:gd name="connsiteX30" fmla="*/ 2644775 w 3026629"/>
                  <a:gd name="connsiteY30" fmla="*/ 1581150 h 2243863"/>
                  <a:gd name="connsiteX31" fmla="*/ 2647950 w 3026629"/>
                  <a:gd name="connsiteY31" fmla="*/ 1504950 h 2243863"/>
                  <a:gd name="connsiteX32" fmla="*/ 2787650 w 3026629"/>
                  <a:gd name="connsiteY32" fmla="*/ 1600200 h 2243863"/>
                  <a:gd name="connsiteX33" fmla="*/ 2851150 w 3026629"/>
                  <a:gd name="connsiteY33" fmla="*/ 1631950 h 2243863"/>
                  <a:gd name="connsiteX34" fmla="*/ 3026616 w 3026629"/>
                  <a:gd name="connsiteY34" fmla="*/ 1586980 h 2243863"/>
                  <a:gd name="connsiteX35" fmla="*/ 2841625 w 3026629"/>
                  <a:gd name="connsiteY35" fmla="*/ 1304925 h 2243863"/>
                  <a:gd name="connsiteX36" fmla="*/ 2778125 w 3026629"/>
                  <a:gd name="connsiteY36" fmla="*/ 1104900 h 2243863"/>
                  <a:gd name="connsiteX37" fmla="*/ 2726083 w 3026629"/>
                  <a:gd name="connsiteY37" fmla="*/ 1000884 h 2243863"/>
                  <a:gd name="connsiteX38" fmla="*/ 2621996 w 3026629"/>
                  <a:gd name="connsiteY38" fmla="*/ 905634 h 2243863"/>
                  <a:gd name="connsiteX39" fmla="*/ 2519017 w 3026629"/>
                  <a:gd name="connsiteY39" fmla="*/ 796879 h 2243863"/>
                  <a:gd name="connsiteX40" fmla="*/ 2381250 w 3026629"/>
                  <a:gd name="connsiteY40" fmla="*/ 654050 h 2243863"/>
                  <a:gd name="connsiteX41" fmla="*/ 2320925 w 3026629"/>
                  <a:gd name="connsiteY41" fmla="*/ 593725 h 2243863"/>
                  <a:gd name="connsiteX42" fmla="*/ 2353982 w 3026629"/>
                  <a:gd name="connsiteY42" fmla="*/ 581279 h 2243863"/>
                  <a:gd name="connsiteX43" fmla="*/ 2400300 w 3026629"/>
                  <a:gd name="connsiteY43" fmla="*/ 612775 h 2243863"/>
                  <a:gd name="connsiteX44" fmla="*/ 2527300 w 3026629"/>
                  <a:gd name="connsiteY44" fmla="*/ 704850 h 2243863"/>
                  <a:gd name="connsiteX45" fmla="*/ 2635250 w 3026629"/>
                  <a:gd name="connsiteY45" fmla="*/ 762000 h 2243863"/>
                  <a:gd name="connsiteX46" fmla="*/ 2444750 w 3026629"/>
                  <a:gd name="connsiteY46" fmla="*/ 485775 h 2243863"/>
                  <a:gd name="connsiteX47" fmla="*/ 2343150 w 3026629"/>
                  <a:gd name="connsiteY47" fmla="*/ 336550 h 2243863"/>
                  <a:gd name="connsiteX48" fmla="*/ 2247900 w 3026629"/>
                  <a:gd name="connsiteY48" fmla="*/ 215900 h 2243863"/>
                  <a:gd name="connsiteX49" fmla="*/ 2111375 w 3026629"/>
                  <a:gd name="connsiteY49" fmla="*/ 111125 h 2243863"/>
                  <a:gd name="connsiteX50" fmla="*/ 2041525 w 3026629"/>
                  <a:gd name="connsiteY50" fmla="*/ 98425 h 2243863"/>
                  <a:gd name="connsiteX51" fmla="*/ 1917700 w 3026629"/>
                  <a:gd name="connsiteY51" fmla="*/ 114300 h 2243863"/>
                  <a:gd name="connsiteX52" fmla="*/ 1774825 w 3026629"/>
                  <a:gd name="connsiteY52" fmla="*/ 69850 h 2243863"/>
                  <a:gd name="connsiteX53" fmla="*/ 1555750 w 3026629"/>
                  <a:gd name="connsiteY53" fmla="*/ 38100 h 2243863"/>
                  <a:gd name="connsiteX54" fmla="*/ 1381125 w 3026629"/>
                  <a:gd name="connsiteY54" fmla="*/ 44450 h 2243863"/>
                  <a:gd name="connsiteX55" fmla="*/ 1282700 w 3026629"/>
                  <a:gd name="connsiteY55" fmla="*/ 6350 h 2243863"/>
                  <a:gd name="connsiteX56" fmla="*/ 1117600 w 3026629"/>
                  <a:gd name="connsiteY56" fmla="*/ 0 h 2243863"/>
                  <a:gd name="connsiteX57" fmla="*/ 996950 w 3026629"/>
                  <a:gd name="connsiteY57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290579 w 3026629"/>
                  <a:gd name="connsiteY5" fmla="*/ 1244976 h 2243863"/>
                  <a:gd name="connsiteX6" fmla="*/ 353110 w 3026629"/>
                  <a:gd name="connsiteY6" fmla="*/ 1269571 h 2243863"/>
                  <a:gd name="connsiteX7" fmla="*/ 452091 w 3026629"/>
                  <a:gd name="connsiteY7" fmla="*/ 1523148 h 2243863"/>
                  <a:gd name="connsiteX8" fmla="*/ 482600 w 3026629"/>
                  <a:gd name="connsiteY8" fmla="*/ 1603375 h 2243863"/>
                  <a:gd name="connsiteX9" fmla="*/ 546100 w 3026629"/>
                  <a:gd name="connsiteY9" fmla="*/ 1695450 h 2243863"/>
                  <a:gd name="connsiteX10" fmla="*/ 711200 w 3026629"/>
                  <a:gd name="connsiteY10" fmla="*/ 1854200 h 2243863"/>
                  <a:gd name="connsiteX11" fmla="*/ 860425 w 3026629"/>
                  <a:gd name="connsiteY11" fmla="*/ 1978025 h 2243863"/>
                  <a:gd name="connsiteX12" fmla="*/ 1041400 w 3026629"/>
                  <a:gd name="connsiteY12" fmla="*/ 2063750 h 2243863"/>
                  <a:gd name="connsiteX13" fmla="*/ 1231900 w 3026629"/>
                  <a:gd name="connsiteY13" fmla="*/ 2149475 h 2243863"/>
                  <a:gd name="connsiteX14" fmla="*/ 1235075 w 3026629"/>
                  <a:gd name="connsiteY14" fmla="*/ 2108200 h 2243863"/>
                  <a:gd name="connsiteX15" fmla="*/ 1431925 w 3026629"/>
                  <a:gd name="connsiteY15" fmla="*/ 2174875 h 2243863"/>
                  <a:gd name="connsiteX16" fmla="*/ 1635125 w 3026629"/>
                  <a:gd name="connsiteY16" fmla="*/ 2216150 h 2243863"/>
                  <a:gd name="connsiteX17" fmla="*/ 1781175 w 3026629"/>
                  <a:gd name="connsiteY17" fmla="*/ 2216150 h 2243863"/>
                  <a:gd name="connsiteX18" fmla="*/ 1693233 w 3026629"/>
                  <a:gd name="connsiteY18" fmla="*/ 2068914 h 2243863"/>
                  <a:gd name="connsiteX19" fmla="*/ 2079625 w 3026629"/>
                  <a:gd name="connsiteY19" fmla="*/ 2216150 h 2243863"/>
                  <a:gd name="connsiteX20" fmla="*/ 2155825 w 3026629"/>
                  <a:gd name="connsiteY20" fmla="*/ 2238375 h 2243863"/>
                  <a:gd name="connsiteX21" fmla="*/ 2390775 w 3026629"/>
                  <a:gd name="connsiteY21" fmla="*/ 2238375 h 2243863"/>
                  <a:gd name="connsiteX22" fmla="*/ 2517775 w 3026629"/>
                  <a:gd name="connsiteY22" fmla="*/ 2232025 h 2243863"/>
                  <a:gd name="connsiteX23" fmla="*/ 2622550 w 3026629"/>
                  <a:gd name="connsiteY23" fmla="*/ 2241550 h 2243863"/>
                  <a:gd name="connsiteX24" fmla="*/ 2682875 w 3026629"/>
                  <a:gd name="connsiteY24" fmla="*/ 2181225 h 2243863"/>
                  <a:gd name="connsiteX25" fmla="*/ 2616200 w 3026629"/>
                  <a:gd name="connsiteY25" fmla="*/ 2038350 h 2243863"/>
                  <a:gd name="connsiteX26" fmla="*/ 2625725 w 3026629"/>
                  <a:gd name="connsiteY26" fmla="*/ 1924050 h 2243863"/>
                  <a:gd name="connsiteX27" fmla="*/ 2670175 w 3026629"/>
                  <a:gd name="connsiteY27" fmla="*/ 1809750 h 2243863"/>
                  <a:gd name="connsiteX28" fmla="*/ 2689225 w 3026629"/>
                  <a:gd name="connsiteY28" fmla="*/ 1720850 h 2243863"/>
                  <a:gd name="connsiteX29" fmla="*/ 2676525 w 3026629"/>
                  <a:gd name="connsiteY29" fmla="*/ 1647825 h 2243863"/>
                  <a:gd name="connsiteX30" fmla="*/ 2644775 w 3026629"/>
                  <a:gd name="connsiteY30" fmla="*/ 1581150 h 2243863"/>
                  <a:gd name="connsiteX31" fmla="*/ 2647950 w 3026629"/>
                  <a:gd name="connsiteY31" fmla="*/ 1504950 h 2243863"/>
                  <a:gd name="connsiteX32" fmla="*/ 2787650 w 3026629"/>
                  <a:gd name="connsiteY32" fmla="*/ 1600200 h 2243863"/>
                  <a:gd name="connsiteX33" fmla="*/ 2851150 w 3026629"/>
                  <a:gd name="connsiteY33" fmla="*/ 1631950 h 2243863"/>
                  <a:gd name="connsiteX34" fmla="*/ 3026616 w 3026629"/>
                  <a:gd name="connsiteY34" fmla="*/ 1586980 h 2243863"/>
                  <a:gd name="connsiteX35" fmla="*/ 2841625 w 3026629"/>
                  <a:gd name="connsiteY35" fmla="*/ 1304925 h 2243863"/>
                  <a:gd name="connsiteX36" fmla="*/ 2778125 w 3026629"/>
                  <a:gd name="connsiteY36" fmla="*/ 1104900 h 2243863"/>
                  <a:gd name="connsiteX37" fmla="*/ 2726083 w 3026629"/>
                  <a:gd name="connsiteY37" fmla="*/ 1000884 h 2243863"/>
                  <a:gd name="connsiteX38" fmla="*/ 2621996 w 3026629"/>
                  <a:gd name="connsiteY38" fmla="*/ 905634 h 2243863"/>
                  <a:gd name="connsiteX39" fmla="*/ 2519017 w 3026629"/>
                  <a:gd name="connsiteY39" fmla="*/ 796879 h 2243863"/>
                  <a:gd name="connsiteX40" fmla="*/ 2381250 w 3026629"/>
                  <a:gd name="connsiteY40" fmla="*/ 654050 h 2243863"/>
                  <a:gd name="connsiteX41" fmla="*/ 2320925 w 3026629"/>
                  <a:gd name="connsiteY41" fmla="*/ 593725 h 2243863"/>
                  <a:gd name="connsiteX42" fmla="*/ 2353982 w 3026629"/>
                  <a:gd name="connsiteY42" fmla="*/ 581279 h 2243863"/>
                  <a:gd name="connsiteX43" fmla="*/ 2400300 w 3026629"/>
                  <a:gd name="connsiteY43" fmla="*/ 612775 h 2243863"/>
                  <a:gd name="connsiteX44" fmla="*/ 2527300 w 3026629"/>
                  <a:gd name="connsiteY44" fmla="*/ 704850 h 2243863"/>
                  <a:gd name="connsiteX45" fmla="*/ 2635250 w 3026629"/>
                  <a:gd name="connsiteY45" fmla="*/ 762000 h 2243863"/>
                  <a:gd name="connsiteX46" fmla="*/ 2444750 w 3026629"/>
                  <a:gd name="connsiteY46" fmla="*/ 485775 h 2243863"/>
                  <a:gd name="connsiteX47" fmla="*/ 2343150 w 3026629"/>
                  <a:gd name="connsiteY47" fmla="*/ 336550 h 2243863"/>
                  <a:gd name="connsiteX48" fmla="*/ 2247900 w 3026629"/>
                  <a:gd name="connsiteY48" fmla="*/ 215900 h 2243863"/>
                  <a:gd name="connsiteX49" fmla="*/ 2111375 w 3026629"/>
                  <a:gd name="connsiteY49" fmla="*/ 111125 h 2243863"/>
                  <a:gd name="connsiteX50" fmla="*/ 2041525 w 3026629"/>
                  <a:gd name="connsiteY50" fmla="*/ 98425 h 2243863"/>
                  <a:gd name="connsiteX51" fmla="*/ 1917700 w 3026629"/>
                  <a:gd name="connsiteY51" fmla="*/ 114300 h 2243863"/>
                  <a:gd name="connsiteX52" fmla="*/ 1774825 w 3026629"/>
                  <a:gd name="connsiteY52" fmla="*/ 69850 h 2243863"/>
                  <a:gd name="connsiteX53" fmla="*/ 1555750 w 3026629"/>
                  <a:gd name="connsiteY53" fmla="*/ 38100 h 2243863"/>
                  <a:gd name="connsiteX54" fmla="*/ 1381125 w 3026629"/>
                  <a:gd name="connsiteY54" fmla="*/ 44450 h 2243863"/>
                  <a:gd name="connsiteX55" fmla="*/ 1282700 w 3026629"/>
                  <a:gd name="connsiteY55" fmla="*/ 6350 h 2243863"/>
                  <a:gd name="connsiteX56" fmla="*/ 1117600 w 3026629"/>
                  <a:gd name="connsiteY56" fmla="*/ 0 h 2243863"/>
                  <a:gd name="connsiteX57" fmla="*/ 996950 w 3026629"/>
                  <a:gd name="connsiteY57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290579 w 3026629"/>
                  <a:gd name="connsiteY5" fmla="*/ 1244976 h 2243863"/>
                  <a:gd name="connsiteX6" fmla="*/ 353110 w 3026629"/>
                  <a:gd name="connsiteY6" fmla="*/ 1269571 h 2243863"/>
                  <a:gd name="connsiteX7" fmla="*/ 452091 w 3026629"/>
                  <a:gd name="connsiteY7" fmla="*/ 1523148 h 2243863"/>
                  <a:gd name="connsiteX8" fmla="*/ 482600 w 3026629"/>
                  <a:gd name="connsiteY8" fmla="*/ 1603375 h 2243863"/>
                  <a:gd name="connsiteX9" fmla="*/ 546100 w 3026629"/>
                  <a:gd name="connsiteY9" fmla="*/ 1695450 h 2243863"/>
                  <a:gd name="connsiteX10" fmla="*/ 711200 w 3026629"/>
                  <a:gd name="connsiteY10" fmla="*/ 1854200 h 2243863"/>
                  <a:gd name="connsiteX11" fmla="*/ 860425 w 3026629"/>
                  <a:gd name="connsiteY11" fmla="*/ 1978025 h 2243863"/>
                  <a:gd name="connsiteX12" fmla="*/ 1041400 w 3026629"/>
                  <a:gd name="connsiteY12" fmla="*/ 2063750 h 2243863"/>
                  <a:gd name="connsiteX13" fmla="*/ 1231900 w 3026629"/>
                  <a:gd name="connsiteY13" fmla="*/ 2149475 h 2243863"/>
                  <a:gd name="connsiteX14" fmla="*/ 1235075 w 3026629"/>
                  <a:gd name="connsiteY14" fmla="*/ 2108200 h 2243863"/>
                  <a:gd name="connsiteX15" fmla="*/ 1431925 w 3026629"/>
                  <a:gd name="connsiteY15" fmla="*/ 2174875 h 2243863"/>
                  <a:gd name="connsiteX16" fmla="*/ 1635125 w 3026629"/>
                  <a:gd name="connsiteY16" fmla="*/ 2216150 h 2243863"/>
                  <a:gd name="connsiteX17" fmla="*/ 1781175 w 3026629"/>
                  <a:gd name="connsiteY17" fmla="*/ 2216150 h 2243863"/>
                  <a:gd name="connsiteX18" fmla="*/ 1693233 w 3026629"/>
                  <a:gd name="connsiteY18" fmla="*/ 2068914 h 2243863"/>
                  <a:gd name="connsiteX19" fmla="*/ 2079625 w 3026629"/>
                  <a:gd name="connsiteY19" fmla="*/ 2216150 h 2243863"/>
                  <a:gd name="connsiteX20" fmla="*/ 2155825 w 3026629"/>
                  <a:gd name="connsiteY20" fmla="*/ 2238375 h 2243863"/>
                  <a:gd name="connsiteX21" fmla="*/ 2390775 w 3026629"/>
                  <a:gd name="connsiteY21" fmla="*/ 2238375 h 2243863"/>
                  <a:gd name="connsiteX22" fmla="*/ 2517775 w 3026629"/>
                  <a:gd name="connsiteY22" fmla="*/ 2232025 h 2243863"/>
                  <a:gd name="connsiteX23" fmla="*/ 2622550 w 3026629"/>
                  <a:gd name="connsiteY23" fmla="*/ 2241550 h 2243863"/>
                  <a:gd name="connsiteX24" fmla="*/ 2682875 w 3026629"/>
                  <a:gd name="connsiteY24" fmla="*/ 2181225 h 2243863"/>
                  <a:gd name="connsiteX25" fmla="*/ 2616200 w 3026629"/>
                  <a:gd name="connsiteY25" fmla="*/ 2038350 h 2243863"/>
                  <a:gd name="connsiteX26" fmla="*/ 2625725 w 3026629"/>
                  <a:gd name="connsiteY26" fmla="*/ 1924050 h 2243863"/>
                  <a:gd name="connsiteX27" fmla="*/ 2670175 w 3026629"/>
                  <a:gd name="connsiteY27" fmla="*/ 1809750 h 2243863"/>
                  <a:gd name="connsiteX28" fmla="*/ 2689225 w 3026629"/>
                  <a:gd name="connsiteY28" fmla="*/ 1720850 h 2243863"/>
                  <a:gd name="connsiteX29" fmla="*/ 2676525 w 3026629"/>
                  <a:gd name="connsiteY29" fmla="*/ 1647825 h 2243863"/>
                  <a:gd name="connsiteX30" fmla="*/ 2644775 w 3026629"/>
                  <a:gd name="connsiteY30" fmla="*/ 1581150 h 2243863"/>
                  <a:gd name="connsiteX31" fmla="*/ 2647950 w 3026629"/>
                  <a:gd name="connsiteY31" fmla="*/ 1504950 h 2243863"/>
                  <a:gd name="connsiteX32" fmla="*/ 2787650 w 3026629"/>
                  <a:gd name="connsiteY32" fmla="*/ 1600200 h 2243863"/>
                  <a:gd name="connsiteX33" fmla="*/ 2851150 w 3026629"/>
                  <a:gd name="connsiteY33" fmla="*/ 1631950 h 2243863"/>
                  <a:gd name="connsiteX34" fmla="*/ 3026616 w 3026629"/>
                  <a:gd name="connsiteY34" fmla="*/ 1586980 h 2243863"/>
                  <a:gd name="connsiteX35" fmla="*/ 2841625 w 3026629"/>
                  <a:gd name="connsiteY35" fmla="*/ 1304925 h 2243863"/>
                  <a:gd name="connsiteX36" fmla="*/ 2778125 w 3026629"/>
                  <a:gd name="connsiteY36" fmla="*/ 1104900 h 2243863"/>
                  <a:gd name="connsiteX37" fmla="*/ 2726083 w 3026629"/>
                  <a:gd name="connsiteY37" fmla="*/ 1000884 h 2243863"/>
                  <a:gd name="connsiteX38" fmla="*/ 2621996 w 3026629"/>
                  <a:gd name="connsiteY38" fmla="*/ 905634 h 2243863"/>
                  <a:gd name="connsiteX39" fmla="*/ 2519017 w 3026629"/>
                  <a:gd name="connsiteY39" fmla="*/ 796879 h 2243863"/>
                  <a:gd name="connsiteX40" fmla="*/ 2381250 w 3026629"/>
                  <a:gd name="connsiteY40" fmla="*/ 654050 h 2243863"/>
                  <a:gd name="connsiteX41" fmla="*/ 2320925 w 3026629"/>
                  <a:gd name="connsiteY41" fmla="*/ 593725 h 2243863"/>
                  <a:gd name="connsiteX42" fmla="*/ 2353982 w 3026629"/>
                  <a:gd name="connsiteY42" fmla="*/ 581279 h 2243863"/>
                  <a:gd name="connsiteX43" fmla="*/ 2400300 w 3026629"/>
                  <a:gd name="connsiteY43" fmla="*/ 612775 h 2243863"/>
                  <a:gd name="connsiteX44" fmla="*/ 2527300 w 3026629"/>
                  <a:gd name="connsiteY44" fmla="*/ 704850 h 2243863"/>
                  <a:gd name="connsiteX45" fmla="*/ 2635250 w 3026629"/>
                  <a:gd name="connsiteY45" fmla="*/ 762000 h 2243863"/>
                  <a:gd name="connsiteX46" fmla="*/ 2444750 w 3026629"/>
                  <a:gd name="connsiteY46" fmla="*/ 485775 h 2243863"/>
                  <a:gd name="connsiteX47" fmla="*/ 2343150 w 3026629"/>
                  <a:gd name="connsiteY47" fmla="*/ 336550 h 2243863"/>
                  <a:gd name="connsiteX48" fmla="*/ 2247900 w 3026629"/>
                  <a:gd name="connsiteY48" fmla="*/ 215900 h 2243863"/>
                  <a:gd name="connsiteX49" fmla="*/ 2111375 w 3026629"/>
                  <a:gd name="connsiteY49" fmla="*/ 111125 h 2243863"/>
                  <a:gd name="connsiteX50" fmla="*/ 2041525 w 3026629"/>
                  <a:gd name="connsiteY50" fmla="*/ 98425 h 2243863"/>
                  <a:gd name="connsiteX51" fmla="*/ 1917700 w 3026629"/>
                  <a:gd name="connsiteY51" fmla="*/ 114300 h 2243863"/>
                  <a:gd name="connsiteX52" fmla="*/ 1774825 w 3026629"/>
                  <a:gd name="connsiteY52" fmla="*/ 69850 h 2243863"/>
                  <a:gd name="connsiteX53" fmla="*/ 1555750 w 3026629"/>
                  <a:gd name="connsiteY53" fmla="*/ 38100 h 2243863"/>
                  <a:gd name="connsiteX54" fmla="*/ 1381125 w 3026629"/>
                  <a:gd name="connsiteY54" fmla="*/ 44450 h 2243863"/>
                  <a:gd name="connsiteX55" fmla="*/ 1282700 w 3026629"/>
                  <a:gd name="connsiteY55" fmla="*/ 6350 h 2243863"/>
                  <a:gd name="connsiteX56" fmla="*/ 1117600 w 3026629"/>
                  <a:gd name="connsiteY56" fmla="*/ 0 h 2243863"/>
                  <a:gd name="connsiteX57" fmla="*/ 996950 w 3026629"/>
                  <a:gd name="connsiteY57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290579 w 3026629"/>
                  <a:gd name="connsiteY5" fmla="*/ 1244976 h 2243863"/>
                  <a:gd name="connsiteX6" fmla="*/ 353110 w 3026629"/>
                  <a:gd name="connsiteY6" fmla="*/ 1269571 h 2243863"/>
                  <a:gd name="connsiteX7" fmla="*/ 452091 w 3026629"/>
                  <a:gd name="connsiteY7" fmla="*/ 1523148 h 2243863"/>
                  <a:gd name="connsiteX8" fmla="*/ 482600 w 3026629"/>
                  <a:gd name="connsiteY8" fmla="*/ 1603375 h 2243863"/>
                  <a:gd name="connsiteX9" fmla="*/ 546100 w 3026629"/>
                  <a:gd name="connsiteY9" fmla="*/ 1695450 h 2243863"/>
                  <a:gd name="connsiteX10" fmla="*/ 711200 w 3026629"/>
                  <a:gd name="connsiteY10" fmla="*/ 1854200 h 2243863"/>
                  <a:gd name="connsiteX11" fmla="*/ 860425 w 3026629"/>
                  <a:gd name="connsiteY11" fmla="*/ 1978025 h 2243863"/>
                  <a:gd name="connsiteX12" fmla="*/ 1041400 w 3026629"/>
                  <a:gd name="connsiteY12" fmla="*/ 2063750 h 2243863"/>
                  <a:gd name="connsiteX13" fmla="*/ 1231900 w 3026629"/>
                  <a:gd name="connsiteY13" fmla="*/ 2149475 h 2243863"/>
                  <a:gd name="connsiteX14" fmla="*/ 1235075 w 3026629"/>
                  <a:gd name="connsiteY14" fmla="*/ 2108200 h 2243863"/>
                  <a:gd name="connsiteX15" fmla="*/ 1431925 w 3026629"/>
                  <a:gd name="connsiteY15" fmla="*/ 2174875 h 2243863"/>
                  <a:gd name="connsiteX16" fmla="*/ 1635125 w 3026629"/>
                  <a:gd name="connsiteY16" fmla="*/ 2216150 h 2243863"/>
                  <a:gd name="connsiteX17" fmla="*/ 1781175 w 3026629"/>
                  <a:gd name="connsiteY17" fmla="*/ 2216150 h 2243863"/>
                  <a:gd name="connsiteX18" fmla="*/ 1693233 w 3026629"/>
                  <a:gd name="connsiteY18" fmla="*/ 2068914 h 2243863"/>
                  <a:gd name="connsiteX19" fmla="*/ 2079625 w 3026629"/>
                  <a:gd name="connsiteY19" fmla="*/ 2216150 h 2243863"/>
                  <a:gd name="connsiteX20" fmla="*/ 2155825 w 3026629"/>
                  <a:gd name="connsiteY20" fmla="*/ 2238375 h 2243863"/>
                  <a:gd name="connsiteX21" fmla="*/ 2390775 w 3026629"/>
                  <a:gd name="connsiteY21" fmla="*/ 2238375 h 2243863"/>
                  <a:gd name="connsiteX22" fmla="*/ 2517775 w 3026629"/>
                  <a:gd name="connsiteY22" fmla="*/ 2232025 h 2243863"/>
                  <a:gd name="connsiteX23" fmla="*/ 2622550 w 3026629"/>
                  <a:gd name="connsiteY23" fmla="*/ 2241550 h 2243863"/>
                  <a:gd name="connsiteX24" fmla="*/ 2682875 w 3026629"/>
                  <a:gd name="connsiteY24" fmla="*/ 2181225 h 2243863"/>
                  <a:gd name="connsiteX25" fmla="*/ 2616200 w 3026629"/>
                  <a:gd name="connsiteY25" fmla="*/ 2038350 h 2243863"/>
                  <a:gd name="connsiteX26" fmla="*/ 2625725 w 3026629"/>
                  <a:gd name="connsiteY26" fmla="*/ 1924050 h 2243863"/>
                  <a:gd name="connsiteX27" fmla="*/ 2670175 w 3026629"/>
                  <a:gd name="connsiteY27" fmla="*/ 1809750 h 2243863"/>
                  <a:gd name="connsiteX28" fmla="*/ 2689225 w 3026629"/>
                  <a:gd name="connsiteY28" fmla="*/ 1720850 h 2243863"/>
                  <a:gd name="connsiteX29" fmla="*/ 2676525 w 3026629"/>
                  <a:gd name="connsiteY29" fmla="*/ 1647825 h 2243863"/>
                  <a:gd name="connsiteX30" fmla="*/ 2644775 w 3026629"/>
                  <a:gd name="connsiteY30" fmla="*/ 1581150 h 2243863"/>
                  <a:gd name="connsiteX31" fmla="*/ 2647950 w 3026629"/>
                  <a:gd name="connsiteY31" fmla="*/ 1504950 h 2243863"/>
                  <a:gd name="connsiteX32" fmla="*/ 2787650 w 3026629"/>
                  <a:gd name="connsiteY32" fmla="*/ 1600200 h 2243863"/>
                  <a:gd name="connsiteX33" fmla="*/ 2851150 w 3026629"/>
                  <a:gd name="connsiteY33" fmla="*/ 1631950 h 2243863"/>
                  <a:gd name="connsiteX34" fmla="*/ 3026616 w 3026629"/>
                  <a:gd name="connsiteY34" fmla="*/ 1586980 h 2243863"/>
                  <a:gd name="connsiteX35" fmla="*/ 2841625 w 3026629"/>
                  <a:gd name="connsiteY35" fmla="*/ 1304925 h 2243863"/>
                  <a:gd name="connsiteX36" fmla="*/ 2778125 w 3026629"/>
                  <a:gd name="connsiteY36" fmla="*/ 1104900 h 2243863"/>
                  <a:gd name="connsiteX37" fmla="*/ 2726083 w 3026629"/>
                  <a:gd name="connsiteY37" fmla="*/ 1000884 h 2243863"/>
                  <a:gd name="connsiteX38" fmla="*/ 2621996 w 3026629"/>
                  <a:gd name="connsiteY38" fmla="*/ 905634 h 2243863"/>
                  <a:gd name="connsiteX39" fmla="*/ 2519017 w 3026629"/>
                  <a:gd name="connsiteY39" fmla="*/ 796879 h 2243863"/>
                  <a:gd name="connsiteX40" fmla="*/ 2381250 w 3026629"/>
                  <a:gd name="connsiteY40" fmla="*/ 654050 h 2243863"/>
                  <a:gd name="connsiteX41" fmla="*/ 2320925 w 3026629"/>
                  <a:gd name="connsiteY41" fmla="*/ 593725 h 2243863"/>
                  <a:gd name="connsiteX42" fmla="*/ 2353982 w 3026629"/>
                  <a:gd name="connsiteY42" fmla="*/ 581279 h 2243863"/>
                  <a:gd name="connsiteX43" fmla="*/ 2400300 w 3026629"/>
                  <a:gd name="connsiteY43" fmla="*/ 612775 h 2243863"/>
                  <a:gd name="connsiteX44" fmla="*/ 2527300 w 3026629"/>
                  <a:gd name="connsiteY44" fmla="*/ 704850 h 2243863"/>
                  <a:gd name="connsiteX45" fmla="*/ 2635250 w 3026629"/>
                  <a:gd name="connsiteY45" fmla="*/ 762000 h 2243863"/>
                  <a:gd name="connsiteX46" fmla="*/ 2444750 w 3026629"/>
                  <a:gd name="connsiteY46" fmla="*/ 485775 h 2243863"/>
                  <a:gd name="connsiteX47" fmla="*/ 2343150 w 3026629"/>
                  <a:gd name="connsiteY47" fmla="*/ 336550 h 2243863"/>
                  <a:gd name="connsiteX48" fmla="*/ 2247900 w 3026629"/>
                  <a:gd name="connsiteY48" fmla="*/ 215900 h 2243863"/>
                  <a:gd name="connsiteX49" fmla="*/ 2111375 w 3026629"/>
                  <a:gd name="connsiteY49" fmla="*/ 111125 h 2243863"/>
                  <a:gd name="connsiteX50" fmla="*/ 2041525 w 3026629"/>
                  <a:gd name="connsiteY50" fmla="*/ 98425 h 2243863"/>
                  <a:gd name="connsiteX51" fmla="*/ 1917700 w 3026629"/>
                  <a:gd name="connsiteY51" fmla="*/ 114300 h 2243863"/>
                  <a:gd name="connsiteX52" fmla="*/ 1774825 w 3026629"/>
                  <a:gd name="connsiteY52" fmla="*/ 69850 h 2243863"/>
                  <a:gd name="connsiteX53" fmla="*/ 1555750 w 3026629"/>
                  <a:gd name="connsiteY53" fmla="*/ 38100 h 2243863"/>
                  <a:gd name="connsiteX54" fmla="*/ 1381125 w 3026629"/>
                  <a:gd name="connsiteY54" fmla="*/ 44450 h 2243863"/>
                  <a:gd name="connsiteX55" fmla="*/ 1282700 w 3026629"/>
                  <a:gd name="connsiteY55" fmla="*/ 6350 h 2243863"/>
                  <a:gd name="connsiteX56" fmla="*/ 1117600 w 3026629"/>
                  <a:gd name="connsiteY56" fmla="*/ 0 h 2243863"/>
                  <a:gd name="connsiteX57" fmla="*/ 996950 w 3026629"/>
                  <a:gd name="connsiteY57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290579 w 3026629"/>
                  <a:gd name="connsiteY5" fmla="*/ 1244976 h 2243863"/>
                  <a:gd name="connsiteX6" fmla="*/ 353110 w 3026629"/>
                  <a:gd name="connsiteY6" fmla="*/ 1269571 h 2243863"/>
                  <a:gd name="connsiteX7" fmla="*/ 452091 w 3026629"/>
                  <a:gd name="connsiteY7" fmla="*/ 1523148 h 2243863"/>
                  <a:gd name="connsiteX8" fmla="*/ 482600 w 3026629"/>
                  <a:gd name="connsiteY8" fmla="*/ 1603375 h 2243863"/>
                  <a:gd name="connsiteX9" fmla="*/ 546100 w 3026629"/>
                  <a:gd name="connsiteY9" fmla="*/ 1695450 h 2243863"/>
                  <a:gd name="connsiteX10" fmla="*/ 711200 w 3026629"/>
                  <a:gd name="connsiteY10" fmla="*/ 1854200 h 2243863"/>
                  <a:gd name="connsiteX11" fmla="*/ 860425 w 3026629"/>
                  <a:gd name="connsiteY11" fmla="*/ 1978025 h 2243863"/>
                  <a:gd name="connsiteX12" fmla="*/ 1041400 w 3026629"/>
                  <a:gd name="connsiteY12" fmla="*/ 2063750 h 2243863"/>
                  <a:gd name="connsiteX13" fmla="*/ 1231900 w 3026629"/>
                  <a:gd name="connsiteY13" fmla="*/ 2149475 h 2243863"/>
                  <a:gd name="connsiteX14" fmla="*/ 1235075 w 3026629"/>
                  <a:gd name="connsiteY14" fmla="*/ 2108200 h 2243863"/>
                  <a:gd name="connsiteX15" fmla="*/ 1431925 w 3026629"/>
                  <a:gd name="connsiteY15" fmla="*/ 2174875 h 2243863"/>
                  <a:gd name="connsiteX16" fmla="*/ 1635125 w 3026629"/>
                  <a:gd name="connsiteY16" fmla="*/ 2216150 h 2243863"/>
                  <a:gd name="connsiteX17" fmla="*/ 1781175 w 3026629"/>
                  <a:gd name="connsiteY17" fmla="*/ 2216150 h 2243863"/>
                  <a:gd name="connsiteX18" fmla="*/ 1693233 w 3026629"/>
                  <a:gd name="connsiteY18" fmla="*/ 2068914 h 2243863"/>
                  <a:gd name="connsiteX19" fmla="*/ 2079625 w 3026629"/>
                  <a:gd name="connsiteY19" fmla="*/ 2216150 h 2243863"/>
                  <a:gd name="connsiteX20" fmla="*/ 2155825 w 3026629"/>
                  <a:gd name="connsiteY20" fmla="*/ 2238375 h 2243863"/>
                  <a:gd name="connsiteX21" fmla="*/ 2390775 w 3026629"/>
                  <a:gd name="connsiteY21" fmla="*/ 2238375 h 2243863"/>
                  <a:gd name="connsiteX22" fmla="*/ 2517775 w 3026629"/>
                  <a:gd name="connsiteY22" fmla="*/ 2232025 h 2243863"/>
                  <a:gd name="connsiteX23" fmla="*/ 2622550 w 3026629"/>
                  <a:gd name="connsiteY23" fmla="*/ 2241550 h 2243863"/>
                  <a:gd name="connsiteX24" fmla="*/ 2682875 w 3026629"/>
                  <a:gd name="connsiteY24" fmla="*/ 2181225 h 2243863"/>
                  <a:gd name="connsiteX25" fmla="*/ 2616200 w 3026629"/>
                  <a:gd name="connsiteY25" fmla="*/ 2038350 h 2243863"/>
                  <a:gd name="connsiteX26" fmla="*/ 2625725 w 3026629"/>
                  <a:gd name="connsiteY26" fmla="*/ 1924050 h 2243863"/>
                  <a:gd name="connsiteX27" fmla="*/ 2670175 w 3026629"/>
                  <a:gd name="connsiteY27" fmla="*/ 1809750 h 2243863"/>
                  <a:gd name="connsiteX28" fmla="*/ 2689225 w 3026629"/>
                  <a:gd name="connsiteY28" fmla="*/ 1720850 h 2243863"/>
                  <a:gd name="connsiteX29" fmla="*/ 2676525 w 3026629"/>
                  <a:gd name="connsiteY29" fmla="*/ 1647825 h 2243863"/>
                  <a:gd name="connsiteX30" fmla="*/ 2644775 w 3026629"/>
                  <a:gd name="connsiteY30" fmla="*/ 1581150 h 2243863"/>
                  <a:gd name="connsiteX31" fmla="*/ 2647950 w 3026629"/>
                  <a:gd name="connsiteY31" fmla="*/ 1504950 h 2243863"/>
                  <a:gd name="connsiteX32" fmla="*/ 2787650 w 3026629"/>
                  <a:gd name="connsiteY32" fmla="*/ 1600200 h 2243863"/>
                  <a:gd name="connsiteX33" fmla="*/ 2851150 w 3026629"/>
                  <a:gd name="connsiteY33" fmla="*/ 1631950 h 2243863"/>
                  <a:gd name="connsiteX34" fmla="*/ 3026616 w 3026629"/>
                  <a:gd name="connsiteY34" fmla="*/ 1586980 h 2243863"/>
                  <a:gd name="connsiteX35" fmla="*/ 2841625 w 3026629"/>
                  <a:gd name="connsiteY35" fmla="*/ 1304925 h 2243863"/>
                  <a:gd name="connsiteX36" fmla="*/ 2778125 w 3026629"/>
                  <a:gd name="connsiteY36" fmla="*/ 1104900 h 2243863"/>
                  <a:gd name="connsiteX37" fmla="*/ 2726083 w 3026629"/>
                  <a:gd name="connsiteY37" fmla="*/ 1000884 h 2243863"/>
                  <a:gd name="connsiteX38" fmla="*/ 2621996 w 3026629"/>
                  <a:gd name="connsiteY38" fmla="*/ 905634 h 2243863"/>
                  <a:gd name="connsiteX39" fmla="*/ 2519017 w 3026629"/>
                  <a:gd name="connsiteY39" fmla="*/ 796879 h 2243863"/>
                  <a:gd name="connsiteX40" fmla="*/ 2381250 w 3026629"/>
                  <a:gd name="connsiteY40" fmla="*/ 654050 h 2243863"/>
                  <a:gd name="connsiteX41" fmla="*/ 2320925 w 3026629"/>
                  <a:gd name="connsiteY41" fmla="*/ 593725 h 2243863"/>
                  <a:gd name="connsiteX42" fmla="*/ 2353982 w 3026629"/>
                  <a:gd name="connsiteY42" fmla="*/ 581279 h 2243863"/>
                  <a:gd name="connsiteX43" fmla="*/ 2400300 w 3026629"/>
                  <a:gd name="connsiteY43" fmla="*/ 612775 h 2243863"/>
                  <a:gd name="connsiteX44" fmla="*/ 2527300 w 3026629"/>
                  <a:gd name="connsiteY44" fmla="*/ 704850 h 2243863"/>
                  <a:gd name="connsiteX45" fmla="*/ 2635250 w 3026629"/>
                  <a:gd name="connsiteY45" fmla="*/ 762000 h 2243863"/>
                  <a:gd name="connsiteX46" fmla="*/ 2444750 w 3026629"/>
                  <a:gd name="connsiteY46" fmla="*/ 485775 h 2243863"/>
                  <a:gd name="connsiteX47" fmla="*/ 2343150 w 3026629"/>
                  <a:gd name="connsiteY47" fmla="*/ 336550 h 2243863"/>
                  <a:gd name="connsiteX48" fmla="*/ 2247900 w 3026629"/>
                  <a:gd name="connsiteY48" fmla="*/ 215900 h 2243863"/>
                  <a:gd name="connsiteX49" fmla="*/ 2111375 w 3026629"/>
                  <a:gd name="connsiteY49" fmla="*/ 111125 h 2243863"/>
                  <a:gd name="connsiteX50" fmla="*/ 2041525 w 3026629"/>
                  <a:gd name="connsiteY50" fmla="*/ 98425 h 2243863"/>
                  <a:gd name="connsiteX51" fmla="*/ 1917700 w 3026629"/>
                  <a:gd name="connsiteY51" fmla="*/ 114300 h 2243863"/>
                  <a:gd name="connsiteX52" fmla="*/ 1774825 w 3026629"/>
                  <a:gd name="connsiteY52" fmla="*/ 69850 h 2243863"/>
                  <a:gd name="connsiteX53" fmla="*/ 1555750 w 3026629"/>
                  <a:gd name="connsiteY53" fmla="*/ 38100 h 2243863"/>
                  <a:gd name="connsiteX54" fmla="*/ 1381125 w 3026629"/>
                  <a:gd name="connsiteY54" fmla="*/ 44450 h 2243863"/>
                  <a:gd name="connsiteX55" fmla="*/ 1282700 w 3026629"/>
                  <a:gd name="connsiteY55" fmla="*/ 6350 h 2243863"/>
                  <a:gd name="connsiteX56" fmla="*/ 1117600 w 3026629"/>
                  <a:gd name="connsiteY56" fmla="*/ 0 h 2243863"/>
                  <a:gd name="connsiteX57" fmla="*/ 996950 w 3026629"/>
                  <a:gd name="connsiteY57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290579 w 3026629"/>
                  <a:gd name="connsiteY5" fmla="*/ 1244976 h 2243863"/>
                  <a:gd name="connsiteX6" fmla="*/ 353110 w 3026629"/>
                  <a:gd name="connsiteY6" fmla="*/ 1269571 h 2243863"/>
                  <a:gd name="connsiteX7" fmla="*/ 452091 w 3026629"/>
                  <a:gd name="connsiteY7" fmla="*/ 1523148 h 2243863"/>
                  <a:gd name="connsiteX8" fmla="*/ 482600 w 3026629"/>
                  <a:gd name="connsiteY8" fmla="*/ 1603375 h 2243863"/>
                  <a:gd name="connsiteX9" fmla="*/ 546100 w 3026629"/>
                  <a:gd name="connsiteY9" fmla="*/ 1695450 h 2243863"/>
                  <a:gd name="connsiteX10" fmla="*/ 711200 w 3026629"/>
                  <a:gd name="connsiteY10" fmla="*/ 1854200 h 2243863"/>
                  <a:gd name="connsiteX11" fmla="*/ 860425 w 3026629"/>
                  <a:gd name="connsiteY11" fmla="*/ 1978025 h 2243863"/>
                  <a:gd name="connsiteX12" fmla="*/ 1041400 w 3026629"/>
                  <a:gd name="connsiteY12" fmla="*/ 2063750 h 2243863"/>
                  <a:gd name="connsiteX13" fmla="*/ 1231900 w 3026629"/>
                  <a:gd name="connsiteY13" fmla="*/ 2149475 h 2243863"/>
                  <a:gd name="connsiteX14" fmla="*/ 1235075 w 3026629"/>
                  <a:gd name="connsiteY14" fmla="*/ 2108200 h 2243863"/>
                  <a:gd name="connsiteX15" fmla="*/ 1431925 w 3026629"/>
                  <a:gd name="connsiteY15" fmla="*/ 2174875 h 2243863"/>
                  <a:gd name="connsiteX16" fmla="*/ 1635125 w 3026629"/>
                  <a:gd name="connsiteY16" fmla="*/ 2216150 h 2243863"/>
                  <a:gd name="connsiteX17" fmla="*/ 1781175 w 3026629"/>
                  <a:gd name="connsiteY17" fmla="*/ 2216150 h 2243863"/>
                  <a:gd name="connsiteX18" fmla="*/ 1693233 w 3026629"/>
                  <a:gd name="connsiteY18" fmla="*/ 2068914 h 2243863"/>
                  <a:gd name="connsiteX19" fmla="*/ 2079625 w 3026629"/>
                  <a:gd name="connsiteY19" fmla="*/ 2216150 h 2243863"/>
                  <a:gd name="connsiteX20" fmla="*/ 2155825 w 3026629"/>
                  <a:gd name="connsiteY20" fmla="*/ 2238375 h 2243863"/>
                  <a:gd name="connsiteX21" fmla="*/ 2390775 w 3026629"/>
                  <a:gd name="connsiteY21" fmla="*/ 2238375 h 2243863"/>
                  <a:gd name="connsiteX22" fmla="*/ 2517775 w 3026629"/>
                  <a:gd name="connsiteY22" fmla="*/ 2232025 h 2243863"/>
                  <a:gd name="connsiteX23" fmla="*/ 2622550 w 3026629"/>
                  <a:gd name="connsiteY23" fmla="*/ 2241550 h 2243863"/>
                  <a:gd name="connsiteX24" fmla="*/ 2682875 w 3026629"/>
                  <a:gd name="connsiteY24" fmla="*/ 2181225 h 2243863"/>
                  <a:gd name="connsiteX25" fmla="*/ 2616200 w 3026629"/>
                  <a:gd name="connsiteY25" fmla="*/ 2038350 h 2243863"/>
                  <a:gd name="connsiteX26" fmla="*/ 2625725 w 3026629"/>
                  <a:gd name="connsiteY26" fmla="*/ 1924050 h 2243863"/>
                  <a:gd name="connsiteX27" fmla="*/ 2670175 w 3026629"/>
                  <a:gd name="connsiteY27" fmla="*/ 1809750 h 2243863"/>
                  <a:gd name="connsiteX28" fmla="*/ 2689225 w 3026629"/>
                  <a:gd name="connsiteY28" fmla="*/ 1720850 h 2243863"/>
                  <a:gd name="connsiteX29" fmla="*/ 2676525 w 3026629"/>
                  <a:gd name="connsiteY29" fmla="*/ 1647825 h 2243863"/>
                  <a:gd name="connsiteX30" fmla="*/ 2644775 w 3026629"/>
                  <a:gd name="connsiteY30" fmla="*/ 1581150 h 2243863"/>
                  <a:gd name="connsiteX31" fmla="*/ 2647950 w 3026629"/>
                  <a:gd name="connsiteY31" fmla="*/ 1504950 h 2243863"/>
                  <a:gd name="connsiteX32" fmla="*/ 2787650 w 3026629"/>
                  <a:gd name="connsiteY32" fmla="*/ 1600200 h 2243863"/>
                  <a:gd name="connsiteX33" fmla="*/ 2851150 w 3026629"/>
                  <a:gd name="connsiteY33" fmla="*/ 1631950 h 2243863"/>
                  <a:gd name="connsiteX34" fmla="*/ 3026616 w 3026629"/>
                  <a:gd name="connsiteY34" fmla="*/ 1586980 h 2243863"/>
                  <a:gd name="connsiteX35" fmla="*/ 2841625 w 3026629"/>
                  <a:gd name="connsiteY35" fmla="*/ 1304925 h 2243863"/>
                  <a:gd name="connsiteX36" fmla="*/ 2778125 w 3026629"/>
                  <a:gd name="connsiteY36" fmla="*/ 1104900 h 2243863"/>
                  <a:gd name="connsiteX37" fmla="*/ 2726083 w 3026629"/>
                  <a:gd name="connsiteY37" fmla="*/ 1000884 h 2243863"/>
                  <a:gd name="connsiteX38" fmla="*/ 2621996 w 3026629"/>
                  <a:gd name="connsiteY38" fmla="*/ 905634 h 2243863"/>
                  <a:gd name="connsiteX39" fmla="*/ 2519017 w 3026629"/>
                  <a:gd name="connsiteY39" fmla="*/ 796879 h 2243863"/>
                  <a:gd name="connsiteX40" fmla="*/ 2381250 w 3026629"/>
                  <a:gd name="connsiteY40" fmla="*/ 654050 h 2243863"/>
                  <a:gd name="connsiteX41" fmla="*/ 2320925 w 3026629"/>
                  <a:gd name="connsiteY41" fmla="*/ 593725 h 2243863"/>
                  <a:gd name="connsiteX42" fmla="*/ 2353982 w 3026629"/>
                  <a:gd name="connsiteY42" fmla="*/ 581279 h 2243863"/>
                  <a:gd name="connsiteX43" fmla="*/ 2400300 w 3026629"/>
                  <a:gd name="connsiteY43" fmla="*/ 612775 h 2243863"/>
                  <a:gd name="connsiteX44" fmla="*/ 2527300 w 3026629"/>
                  <a:gd name="connsiteY44" fmla="*/ 704850 h 2243863"/>
                  <a:gd name="connsiteX45" fmla="*/ 2635250 w 3026629"/>
                  <a:gd name="connsiteY45" fmla="*/ 762000 h 2243863"/>
                  <a:gd name="connsiteX46" fmla="*/ 2444750 w 3026629"/>
                  <a:gd name="connsiteY46" fmla="*/ 485775 h 2243863"/>
                  <a:gd name="connsiteX47" fmla="*/ 2343150 w 3026629"/>
                  <a:gd name="connsiteY47" fmla="*/ 336550 h 2243863"/>
                  <a:gd name="connsiteX48" fmla="*/ 2247900 w 3026629"/>
                  <a:gd name="connsiteY48" fmla="*/ 215900 h 2243863"/>
                  <a:gd name="connsiteX49" fmla="*/ 2111375 w 3026629"/>
                  <a:gd name="connsiteY49" fmla="*/ 111125 h 2243863"/>
                  <a:gd name="connsiteX50" fmla="*/ 2041525 w 3026629"/>
                  <a:gd name="connsiteY50" fmla="*/ 98425 h 2243863"/>
                  <a:gd name="connsiteX51" fmla="*/ 1917700 w 3026629"/>
                  <a:gd name="connsiteY51" fmla="*/ 114300 h 2243863"/>
                  <a:gd name="connsiteX52" fmla="*/ 1774825 w 3026629"/>
                  <a:gd name="connsiteY52" fmla="*/ 69850 h 2243863"/>
                  <a:gd name="connsiteX53" fmla="*/ 1555750 w 3026629"/>
                  <a:gd name="connsiteY53" fmla="*/ 38100 h 2243863"/>
                  <a:gd name="connsiteX54" fmla="*/ 1381125 w 3026629"/>
                  <a:gd name="connsiteY54" fmla="*/ 44450 h 2243863"/>
                  <a:gd name="connsiteX55" fmla="*/ 1282700 w 3026629"/>
                  <a:gd name="connsiteY55" fmla="*/ 6350 h 2243863"/>
                  <a:gd name="connsiteX56" fmla="*/ 1117600 w 3026629"/>
                  <a:gd name="connsiteY56" fmla="*/ 0 h 2243863"/>
                  <a:gd name="connsiteX57" fmla="*/ 996950 w 3026629"/>
                  <a:gd name="connsiteY57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290579 w 3026629"/>
                  <a:gd name="connsiteY5" fmla="*/ 1244976 h 2243863"/>
                  <a:gd name="connsiteX6" fmla="*/ 353110 w 3026629"/>
                  <a:gd name="connsiteY6" fmla="*/ 1269571 h 2243863"/>
                  <a:gd name="connsiteX7" fmla="*/ 452091 w 3026629"/>
                  <a:gd name="connsiteY7" fmla="*/ 1523148 h 2243863"/>
                  <a:gd name="connsiteX8" fmla="*/ 482600 w 3026629"/>
                  <a:gd name="connsiteY8" fmla="*/ 1603375 h 2243863"/>
                  <a:gd name="connsiteX9" fmla="*/ 546100 w 3026629"/>
                  <a:gd name="connsiteY9" fmla="*/ 1695450 h 2243863"/>
                  <a:gd name="connsiteX10" fmla="*/ 711200 w 3026629"/>
                  <a:gd name="connsiteY10" fmla="*/ 1854200 h 2243863"/>
                  <a:gd name="connsiteX11" fmla="*/ 860425 w 3026629"/>
                  <a:gd name="connsiteY11" fmla="*/ 1978025 h 2243863"/>
                  <a:gd name="connsiteX12" fmla="*/ 1041400 w 3026629"/>
                  <a:gd name="connsiteY12" fmla="*/ 2063750 h 2243863"/>
                  <a:gd name="connsiteX13" fmla="*/ 1231900 w 3026629"/>
                  <a:gd name="connsiteY13" fmla="*/ 2149475 h 2243863"/>
                  <a:gd name="connsiteX14" fmla="*/ 1235075 w 3026629"/>
                  <a:gd name="connsiteY14" fmla="*/ 2108200 h 2243863"/>
                  <a:gd name="connsiteX15" fmla="*/ 1431925 w 3026629"/>
                  <a:gd name="connsiteY15" fmla="*/ 2174875 h 2243863"/>
                  <a:gd name="connsiteX16" fmla="*/ 1635125 w 3026629"/>
                  <a:gd name="connsiteY16" fmla="*/ 2216150 h 2243863"/>
                  <a:gd name="connsiteX17" fmla="*/ 1781175 w 3026629"/>
                  <a:gd name="connsiteY17" fmla="*/ 2216150 h 2243863"/>
                  <a:gd name="connsiteX18" fmla="*/ 1693233 w 3026629"/>
                  <a:gd name="connsiteY18" fmla="*/ 2068914 h 2243863"/>
                  <a:gd name="connsiteX19" fmla="*/ 2079625 w 3026629"/>
                  <a:gd name="connsiteY19" fmla="*/ 2216150 h 2243863"/>
                  <a:gd name="connsiteX20" fmla="*/ 2155825 w 3026629"/>
                  <a:gd name="connsiteY20" fmla="*/ 2238375 h 2243863"/>
                  <a:gd name="connsiteX21" fmla="*/ 2390775 w 3026629"/>
                  <a:gd name="connsiteY21" fmla="*/ 2238375 h 2243863"/>
                  <a:gd name="connsiteX22" fmla="*/ 2517775 w 3026629"/>
                  <a:gd name="connsiteY22" fmla="*/ 2232025 h 2243863"/>
                  <a:gd name="connsiteX23" fmla="*/ 2622550 w 3026629"/>
                  <a:gd name="connsiteY23" fmla="*/ 2241550 h 2243863"/>
                  <a:gd name="connsiteX24" fmla="*/ 2682875 w 3026629"/>
                  <a:gd name="connsiteY24" fmla="*/ 2181225 h 2243863"/>
                  <a:gd name="connsiteX25" fmla="*/ 2616200 w 3026629"/>
                  <a:gd name="connsiteY25" fmla="*/ 2038350 h 2243863"/>
                  <a:gd name="connsiteX26" fmla="*/ 2625725 w 3026629"/>
                  <a:gd name="connsiteY26" fmla="*/ 1924050 h 2243863"/>
                  <a:gd name="connsiteX27" fmla="*/ 2670175 w 3026629"/>
                  <a:gd name="connsiteY27" fmla="*/ 1809750 h 2243863"/>
                  <a:gd name="connsiteX28" fmla="*/ 2689225 w 3026629"/>
                  <a:gd name="connsiteY28" fmla="*/ 1720850 h 2243863"/>
                  <a:gd name="connsiteX29" fmla="*/ 2676525 w 3026629"/>
                  <a:gd name="connsiteY29" fmla="*/ 1647825 h 2243863"/>
                  <a:gd name="connsiteX30" fmla="*/ 2644775 w 3026629"/>
                  <a:gd name="connsiteY30" fmla="*/ 1581150 h 2243863"/>
                  <a:gd name="connsiteX31" fmla="*/ 2647950 w 3026629"/>
                  <a:gd name="connsiteY31" fmla="*/ 1504950 h 2243863"/>
                  <a:gd name="connsiteX32" fmla="*/ 2787650 w 3026629"/>
                  <a:gd name="connsiteY32" fmla="*/ 1600200 h 2243863"/>
                  <a:gd name="connsiteX33" fmla="*/ 2851150 w 3026629"/>
                  <a:gd name="connsiteY33" fmla="*/ 1631950 h 2243863"/>
                  <a:gd name="connsiteX34" fmla="*/ 3026616 w 3026629"/>
                  <a:gd name="connsiteY34" fmla="*/ 1586980 h 2243863"/>
                  <a:gd name="connsiteX35" fmla="*/ 2841625 w 3026629"/>
                  <a:gd name="connsiteY35" fmla="*/ 1304925 h 2243863"/>
                  <a:gd name="connsiteX36" fmla="*/ 2778125 w 3026629"/>
                  <a:gd name="connsiteY36" fmla="*/ 1104900 h 2243863"/>
                  <a:gd name="connsiteX37" fmla="*/ 2726083 w 3026629"/>
                  <a:gd name="connsiteY37" fmla="*/ 1000884 h 2243863"/>
                  <a:gd name="connsiteX38" fmla="*/ 2621996 w 3026629"/>
                  <a:gd name="connsiteY38" fmla="*/ 905634 h 2243863"/>
                  <a:gd name="connsiteX39" fmla="*/ 2519017 w 3026629"/>
                  <a:gd name="connsiteY39" fmla="*/ 796879 h 2243863"/>
                  <a:gd name="connsiteX40" fmla="*/ 2381250 w 3026629"/>
                  <a:gd name="connsiteY40" fmla="*/ 654050 h 2243863"/>
                  <a:gd name="connsiteX41" fmla="*/ 2320925 w 3026629"/>
                  <a:gd name="connsiteY41" fmla="*/ 593725 h 2243863"/>
                  <a:gd name="connsiteX42" fmla="*/ 2353982 w 3026629"/>
                  <a:gd name="connsiteY42" fmla="*/ 581279 h 2243863"/>
                  <a:gd name="connsiteX43" fmla="*/ 2400300 w 3026629"/>
                  <a:gd name="connsiteY43" fmla="*/ 612775 h 2243863"/>
                  <a:gd name="connsiteX44" fmla="*/ 2527300 w 3026629"/>
                  <a:gd name="connsiteY44" fmla="*/ 704850 h 2243863"/>
                  <a:gd name="connsiteX45" fmla="*/ 2635250 w 3026629"/>
                  <a:gd name="connsiteY45" fmla="*/ 762000 h 2243863"/>
                  <a:gd name="connsiteX46" fmla="*/ 2444750 w 3026629"/>
                  <a:gd name="connsiteY46" fmla="*/ 485775 h 2243863"/>
                  <a:gd name="connsiteX47" fmla="*/ 2343150 w 3026629"/>
                  <a:gd name="connsiteY47" fmla="*/ 336550 h 2243863"/>
                  <a:gd name="connsiteX48" fmla="*/ 2247900 w 3026629"/>
                  <a:gd name="connsiteY48" fmla="*/ 215900 h 2243863"/>
                  <a:gd name="connsiteX49" fmla="*/ 2111375 w 3026629"/>
                  <a:gd name="connsiteY49" fmla="*/ 111125 h 2243863"/>
                  <a:gd name="connsiteX50" fmla="*/ 2041525 w 3026629"/>
                  <a:gd name="connsiteY50" fmla="*/ 98425 h 2243863"/>
                  <a:gd name="connsiteX51" fmla="*/ 1917700 w 3026629"/>
                  <a:gd name="connsiteY51" fmla="*/ 114300 h 2243863"/>
                  <a:gd name="connsiteX52" fmla="*/ 1774825 w 3026629"/>
                  <a:gd name="connsiteY52" fmla="*/ 69850 h 2243863"/>
                  <a:gd name="connsiteX53" fmla="*/ 1555750 w 3026629"/>
                  <a:gd name="connsiteY53" fmla="*/ 38100 h 2243863"/>
                  <a:gd name="connsiteX54" fmla="*/ 1381125 w 3026629"/>
                  <a:gd name="connsiteY54" fmla="*/ 44450 h 2243863"/>
                  <a:gd name="connsiteX55" fmla="*/ 1282700 w 3026629"/>
                  <a:gd name="connsiteY55" fmla="*/ 6350 h 2243863"/>
                  <a:gd name="connsiteX56" fmla="*/ 1117600 w 3026629"/>
                  <a:gd name="connsiteY56" fmla="*/ 0 h 2243863"/>
                  <a:gd name="connsiteX57" fmla="*/ 996950 w 3026629"/>
                  <a:gd name="connsiteY57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290579 w 3026629"/>
                  <a:gd name="connsiteY5" fmla="*/ 1244976 h 2243863"/>
                  <a:gd name="connsiteX6" fmla="*/ 353110 w 3026629"/>
                  <a:gd name="connsiteY6" fmla="*/ 1269571 h 2243863"/>
                  <a:gd name="connsiteX7" fmla="*/ 452091 w 3026629"/>
                  <a:gd name="connsiteY7" fmla="*/ 1523148 h 2243863"/>
                  <a:gd name="connsiteX8" fmla="*/ 482600 w 3026629"/>
                  <a:gd name="connsiteY8" fmla="*/ 1603375 h 2243863"/>
                  <a:gd name="connsiteX9" fmla="*/ 546100 w 3026629"/>
                  <a:gd name="connsiteY9" fmla="*/ 1695450 h 2243863"/>
                  <a:gd name="connsiteX10" fmla="*/ 711200 w 3026629"/>
                  <a:gd name="connsiteY10" fmla="*/ 1854200 h 2243863"/>
                  <a:gd name="connsiteX11" fmla="*/ 860425 w 3026629"/>
                  <a:gd name="connsiteY11" fmla="*/ 1978025 h 2243863"/>
                  <a:gd name="connsiteX12" fmla="*/ 1041400 w 3026629"/>
                  <a:gd name="connsiteY12" fmla="*/ 2063750 h 2243863"/>
                  <a:gd name="connsiteX13" fmla="*/ 1231900 w 3026629"/>
                  <a:gd name="connsiteY13" fmla="*/ 2149475 h 2243863"/>
                  <a:gd name="connsiteX14" fmla="*/ 1192002 w 3026629"/>
                  <a:gd name="connsiteY14" fmla="*/ 2025744 h 2243863"/>
                  <a:gd name="connsiteX15" fmla="*/ 1431925 w 3026629"/>
                  <a:gd name="connsiteY15" fmla="*/ 2174875 h 2243863"/>
                  <a:gd name="connsiteX16" fmla="*/ 1635125 w 3026629"/>
                  <a:gd name="connsiteY16" fmla="*/ 2216150 h 2243863"/>
                  <a:gd name="connsiteX17" fmla="*/ 1781175 w 3026629"/>
                  <a:gd name="connsiteY17" fmla="*/ 2216150 h 2243863"/>
                  <a:gd name="connsiteX18" fmla="*/ 1693233 w 3026629"/>
                  <a:gd name="connsiteY18" fmla="*/ 2068914 h 2243863"/>
                  <a:gd name="connsiteX19" fmla="*/ 2079625 w 3026629"/>
                  <a:gd name="connsiteY19" fmla="*/ 2216150 h 2243863"/>
                  <a:gd name="connsiteX20" fmla="*/ 2155825 w 3026629"/>
                  <a:gd name="connsiteY20" fmla="*/ 2238375 h 2243863"/>
                  <a:gd name="connsiteX21" fmla="*/ 2390775 w 3026629"/>
                  <a:gd name="connsiteY21" fmla="*/ 2238375 h 2243863"/>
                  <a:gd name="connsiteX22" fmla="*/ 2517775 w 3026629"/>
                  <a:gd name="connsiteY22" fmla="*/ 2232025 h 2243863"/>
                  <a:gd name="connsiteX23" fmla="*/ 2622550 w 3026629"/>
                  <a:gd name="connsiteY23" fmla="*/ 2241550 h 2243863"/>
                  <a:gd name="connsiteX24" fmla="*/ 2682875 w 3026629"/>
                  <a:gd name="connsiteY24" fmla="*/ 2181225 h 2243863"/>
                  <a:gd name="connsiteX25" fmla="*/ 2616200 w 3026629"/>
                  <a:gd name="connsiteY25" fmla="*/ 2038350 h 2243863"/>
                  <a:gd name="connsiteX26" fmla="*/ 2625725 w 3026629"/>
                  <a:gd name="connsiteY26" fmla="*/ 1924050 h 2243863"/>
                  <a:gd name="connsiteX27" fmla="*/ 2670175 w 3026629"/>
                  <a:gd name="connsiteY27" fmla="*/ 1809750 h 2243863"/>
                  <a:gd name="connsiteX28" fmla="*/ 2689225 w 3026629"/>
                  <a:gd name="connsiteY28" fmla="*/ 1720850 h 2243863"/>
                  <a:gd name="connsiteX29" fmla="*/ 2676525 w 3026629"/>
                  <a:gd name="connsiteY29" fmla="*/ 1647825 h 2243863"/>
                  <a:gd name="connsiteX30" fmla="*/ 2644775 w 3026629"/>
                  <a:gd name="connsiteY30" fmla="*/ 1581150 h 2243863"/>
                  <a:gd name="connsiteX31" fmla="*/ 2647950 w 3026629"/>
                  <a:gd name="connsiteY31" fmla="*/ 1504950 h 2243863"/>
                  <a:gd name="connsiteX32" fmla="*/ 2787650 w 3026629"/>
                  <a:gd name="connsiteY32" fmla="*/ 1600200 h 2243863"/>
                  <a:gd name="connsiteX33" fmla="*/ 2851150 w 3026629"/>
                  <a:gd name="connsiteY33" fmla="*/ 1631950 h 2243863"/>
                  <a:gd name="connsiteX34" fmla="*/ 3026616 w 3026629"/>
                  <a:gd name="connsiteY34" fmla="*/ 1586980 h 2243863"/>
                  <a:gd name="connsiteX35" fmla="*/ 2841625 w 3026629"/>
                  <a:gd name="connsiteY35" fmla="*/ 1304925 h 2243863"/>
                  <a:gd name="connsiteX36" fmla="*/ 2778125 w 3026629"/>
                  <a:gd name="connsiteY36" fmla="*/ 1104900 h 2243863"/>
                  <a:gd name="connsiteX37" fmla="*/ 2726083 w 3026629"/>
                  <a:gd name="connsiteY37" fmla="*/ 1000884 h 2243863"/>
                  <a:gd name="connsiteX38" fmla="*/ 2621996 w 3026629"/>
                  <a:gd name="connsiteY38" fmla="*/ 905634 h 2243863"/>
                  <a:gd name="connsiteX39" fmla="*/ 2519017 w 3026629"/>
                  <a:gd name="connsiteY39" fmla="*/ 796879 h 2243863"/>
                  <a:gd name="connsiteX40" fmla="*/ 2381250 w 3026629"/>
                  <a:gd name="connsiteY40" fmla="*/ 654050 h 2243863"/>
                  <a:gd name="connsiteX41" fmla="*/ 2320925 w 3026629"/>
                  <a:gd name="connsiteY41" fmla="*/ 593725 h 2243863"/>
                  <a:gd name="connsiteX42" fmla="*/ 2353982 w 3026629"/>
                  <a:gd name="connsiteY42" fmla="*/ 581279 h 2243863"/>
                  <a:gd name="connsiteX43" fmla="*/ 2400300 w 3026629"/>
                  <a:gd name="connsiteY43" fmla="*/ 612775 h 2243863"/>
                  <a:gd name="connsiteX44" fmla="*/ 2527300 w 3026629"/>
                  <a:gd name="connsiteY44" fmla="*/ 704850 h 2243863"/>
                  <a:gd name="connsiteX45" fmla="*/ 2635250 w 3026629"/>
                  <a:gd name="connsiteY45" fmla="*/ 762000 h 2243863"/>
                  <a:gd name="connsiteX46" fmla="*/ 2444750 w 3026629"/>
                  <a:gd name="connsiteY46" fmla="*/ 485775 h 2243863"/>
                  <a:gd name="connsiteX47" fmla="*/ 2343150 w 3026629"/>
                  <a:gd name="connsiteY47" fmla="*/ 336550 h 2243863"/>
                  <a:gd name="connsiteX48" fmla="*/ 2247900 w 3026629"/>
                  <a:gd name="connsiteY48" fmla="*/ 215900 h 2243863"/>
                  <a:gd name="connsiteX49" fmla="*/ 2111375 w 3026629"/>
                  <a:gd name="connsiteY49" fmla="*/ 111125 h 2243863"/>
                  <a:gd name="connsiteX50" fmla="*/ 2041525 w 3026629"/>
                  <a:gd name="connsiteY50" fmla="*/ 98425 h 2243863"/>
                  <a:gd name="connsiteX51" fmla="*/ 1917700 w 3026629"/>
                  <a:gd name="connsiteY51" fmla="*/ 114300 h 2243863"/>
                  <a:gd name="connsiteX52" fmla="*/ 1774825 w 3026629"/>
                  <a:gd name="connsiteY52" fmla="*/ 69850 h 2243863"/>
                  <a:gd name="connsiteX53" fmla="*/ 1555750 w 3026629"/>
                  <a:gd name="connsiteY53" fmla="*/ 38100 h 2243863"/>
                  <a:gd name="connsiteX54" fmla="*/ 1381125 w 3026629"/>
                  <a:gd name="connsiteY54" fmla="*/ 44450 h 2243863"/>
                  <a:gd name="connsiteX55" fmla="*/ 1282700 w 3026629"/>
                  <a:gd name="connsiteY55" fmla="*/ 6350 h 2243863"/>
                  <a:gd name="connsiteX56" fmla="*/ 1117600 w 3026629"/>
                  <a:gd name="connsiteY56" fmla="*/ 0 h 2243863"/>
                  <a:gd name="connsiteX57" fmla="*/ 996950 w 3026629"/>
                  <a:gd name="connsiteY57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290579 w 3026629"/>
                  <a:gd name="connsiteY5" fmla="*/ 1244976 h 2243863"/>
                  <a:gd name="connsiteX6" fmla="*/ 353110 w 3026629"/>
                  <a:gd name="connsiteY6" fmla="*/ 1269571 h 2243863"/>
                  <a:gd name="connsiteX7" fmla="*/ 452091 w 3026629"/>
                  <a:gd name="connsiteY7" fmla="*/ 1523148 h 2243863"/>
                  <a:gd name="connsiteX8" fmla="*/ 482600 w 3026629"/>
                  <a:gd name="connsiteY8" fmla="*/ 1603375 h 2243863"/>
                  <a:gd name="connsiteX9" fmla="*/ 546100 w 3026629"/>
                  <a:gd name="connsiteY9" fmla="*/ 1695450 h 2243863"/>
                  <a:gd name="connsiteX10" fmla="*/ 711200 w 3026629"/>
                  <a:gd name="connsiteY10" fmla="*/ 1854200 h 2243863"/>
                  <a:gd name="connsiteX11" fmla="*/ 860425 w 3026629"/>
                  <a:gd name="connsiteY11" fmla="*/ 1978025 h 2243863"/>
                  <a:gd name="connsiteX12" fmla="*/ 1041400 w 3026629"/>
                  <a:gd name="connsiteY12" fmla="*/ 2063750 h 2243863"/>
                  <a:gd name="connsiteX13" fmla="*/ 1231900 w 3026629"/>
                  <a:gd name="connsiteY13" fmla="*/ 2149475 h 2243863"/>
                  <a:gd name="connsiteX14" fmla="*/ 1192002 w 3026629"/>
                  <a:gd name="connsiteY14" fmla="*/ 2025744 h 2243863"/>
                  <a:gd name="connsiteX15" fmla="*/ 1431925 w 3026629"/>
                  <a:gd name="connsiteY15" fmla="*/ 2174875 h 2243863"/>
                  <a:gd name="connsiteX16" fmla="*/ 1635125 w 3026629"/>
                  <a:gd name="connsiteY16" fmla="*/ 2216150 h 2243863"/>
                  <a:gd name="connsiteX17" fmla="*/ 1781175 w 3026629"/>
                  <a:gd name="connsiteY17" fmla="*/ 2216150 h 2243863"/>
                  <a:gd name="connsiteX18" fmla="*/ 1693233 w 3026629"/>
                  <a:gd name="connsiteY18" fmla="*/ 2068914 h 2243863"/>
                  <a:gd name="connsiteX19" fmla="*/ 2079625 w 3026629"/>
                  <a:gd name="connsiteY19" fmla="*/ 2216150 h 2243863"/>
                  <a:gd name="connsiteX20" fmla="*/ 2155825 w 3026629"/>
                  <a:gd name="connsiteY20" fmla="*/ 2238375 h 2243863"/>
                  <a:gd name="connsiteX21" fmla="*/ 2390775 w 3026629"/>
                  <a:gd name="connsiteY21" fmla="*/ 2238375 h 2243863"/>
                  <a:gd name="connsiteX22" fmla="*/ 2517775 w 3026629"/>
                  <a:gd name="connsiteY22" fmla="*/ 2232025 h 2243863"/>
                  <a:gd name="connsiteX23" fmla="*/ 2622550 w 3026629"/>
                  <a:gd name="connsiteY23" fmla="*/ 2241550 h 2243863"/>
                  <a:gd name="connsiteX24" fmla="*/ 2682875 w 3026629"/>
                  <a:gd name="connsiteY24" fmla="*/ 2181225 h 2243863"/>
                  <a:gd name="connsiteX25" fmla="*/ 2616200 w 3026629"/>
                  <a:gd name="connsiteY25" fmla="*/ 2038350 h 2243863"/>
                  <a:gd name="connsiteX26" fmla="*/ 2625725 w 3026629"/>
                  <a:gd name="connsiteY26" fmla="*/ 1924050 h 2243863"/>
                  <a:gd name="connsiteX27" fmla="*/ 2670175 w 3026629"/>
                  <a:gd name="connsiteY27" fmla="*/ 1809750 h 2243863"/>
                  <a:gd name="connsiteX28" fmla="*/ 2689225 w 3026629"/>
                  <a:gd name="connsiteY28" fmla="*/ 1720850 h 2243863"/>
                  <a:gd name="connsiteX29" fmla="*/ 2676525 w 3026629"/>
                  <a:gd name="connsiteY29" fmla="*/ 1647825 h 2243863"/>
                  <a:gd name="connsiteX30" fmla="*/ 2644775 w 3026629"/>
                  <a:gd name="connsiteY30" fmla="*/ 1581150 h 2243863"/>
                  <a:gd name="connsiteX31" fmla="*/ 2647950 w 3026629"/>
                  <a:gd name="connsiteY31" fmla="*/ 1504950 h 2243863"/>
                  <a:gd name="connsiteX32" fmla="*/ 2787650 w 3026629"/>
                  <a:gd name="connsiteY32" fmla="*/ 1600200 h 2243863"/>
                  <a:gd name="connsiteX33" fmla="*/ 2851150 w 3026629"/>
                  <a:gd name="connsiteY33" fmla="*/ 1631950 h 2243863"/>
                  <a:gd name="connsiteX34" fmla="*/ 3026616 w 3026629"/>
                  <a:gd name="connsiteY34" fmla="*/ 1586980 h 2243863"/>
                  <a:gd name="connsiteX35" fmla="*/ 2841625 w 3026629"/>
                  <a:gd name="connsiteY35" fmla="*/ 1304925 h 2243863"/>
                  <a:gd name="connsiteX36" fmla="*/ 2778125 w 3026629"/>
                  <a:gd name="connsiteY36" fmla="*/ 1104900 h 2243863"/>
                  <a:gd name="connsiteX37" fmla="*/ 2726083 w 3026629"/>
                  <a:gd name="connsiteY37" fmla="*/ 1000884 h 2243863"/>
                  <a:gd name="connsiteX38" fmla="*/ 2621996 w 3026629"/>
                  <a:gd name="connsiteY38" fmla="*/ 905634 h 2243863"/>
                  <a:gd name="connsiteX39" fmla="*/ 2519017 w 3026629"/>
                  <a:gd name="connsiteY39" fmla="*/ 796879 h 2243863"/>
                  <a:gd name="connsiteX40" fmla="*/ 2381250 w 3026629"/>
                  <a:gd name="connsiteY40" fmla="*/ 654050 h 2243863"/>
                  <a:gd name="connsiteX41" fmla="*/ 2320925 w 3026629"/>
                  <a:gd name="connsiteY41" fmla="*/ 593725 h 2243863"/>
                  <a:gd name="connsiteX42" fmla="*/ 2353982 w 3026629"/>
                  <a:gd name="connsiteY42" fmla="*/ 581279 h 2243863"/>
                  <a:gd name="connsiteX43" fmla="*/ 2400300 w 3026629"/>
                  <a:gd name="connsiteY43" fmla="*/ 612775 h 2243863"/>
                  <a:gd name="connsiteX44" fmla="*/ 2527300 w 3026629"/>
                  <a:gd name="connsiteY44" fmla="*/ 704850 h 2243863"/>
                  <a:gd name="connsiteX45" fmla="*/ 2635250 w 3026629"/>
                  <a:gd name="connsiteY45" fmla="*/ 762000 h 2243863"/>
                  <a:gd name="connsiteX46" fmla="*/ 2444750 w 3026629"/>
                  <a:gd name="connsiteY46" fmla="*/ 485775 h 2243863"/>
                  <a:gd name="connsiteX47" fmla="*/ 2343150 w 3026629"/>
                  <a:gd name="connsiteY47" fmla="*/ 336550 h 2243863"/>
                  <a:gd name="connsiteX48" fmla="*/ 2247900 w 3026629"/>
                  <a:gd name="connsiteY48" fmla="*/ 215900 h 2243863"/>
                  <a:gd name="connsiteX49" fmla="*/ 2111375 w 3026629"/>
                  <a:gd name="connsiteY49" fmla="*/ 111125 h 2243863"/>
                  <a:gd name="connsiteX50" fmla="*/ 2041525 w 3026629"/>
                  <a:gd name="connsiteY50" fmla="*/ 98425 h 2243863"/>
                  <a:gd name="connsiteX51" fmla="*/ 1917700 w 3026629"/>
                  <a:gd name="connsiteY51" fmla="*/ 114300 h 2243863"/>
                  <a:gd name="connsiteX52" fmla="*/ 1774825 w 3026629"/>
                  <a:gd name="connsiteY52" fmla="*/ 69850 h 2243863"/>
                  <a:gd name="connsiteX53" fmla="*/ 1555750 w 3026629"/>
                  <a:gd name="connsiteY53" fmla="*/ 38100 h 2243863"/>
                  <a:gd name="connsiteX54" fmla="*/ 1381125 w 3026629"/>
                  <a:gd name="connsiteY54" fmla="*/ 44450 h 2243863"/>
                  <a:gd name="connsiteX55" fmla="*/ 1282700 w 3026629"/>
                  <a:gd name="connsiteY55" fmla="*/ 6350 h 2243863"/>
                  <a:gd name="connsiteX56" fmla="*/ 1117600 w 3026629"/>
                  <a:gd name="connsiteY56" fmla="*/ 0 h 2243863"/>
                  <a:gd name="connsiteX57" fmla="*/ 996950 w 3026629"/>
                  <a:gd name="connsiteY57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290579 w 3026629"/>
                  <a:gd name="connsiteY5" fmla="*/ 1244976 h 2243863"/>
                  <a:gd name="connsiteX6" fmla="*/ 353110 w 3026629"/>
                  <a:gd name="connsiteY6" fmla="*/ 1269571 h 2243863"/>
                  <a:gd name="connsiteX7" fmla="*/ 452091 w 3026629"/>
                  <a:gd name="connsiteY7" fmla="*/ 1523148 h 2243863"/>
                  <a:gd name="connsiteX8" fmla="*/ 482600 w 3026629"/>
                  <a:gd name="connsiteY8" fmla="*/ 1603375 h 2243863"/>
                  <a:gd name="connsiteX9" fmla="*/ 546100 w 3026629"/>
                  <a:gd name="connsiteY9" fmla="*/ 1695450 h 2243863"/>
                  <a:gd name="connsiteX10" fmla="*/ 711200 w 3026629"/>
                  <a:gd name="connsiteY10" fmla="*/ 1854200 h 2243863"/>
                  <a:gd name="connsiteX11" fmla="*/ 860425 w 3026629"/>
                  <a:gd name="connsiteY11" fmla="*/ 1978025 h 2243863"/>
                  <a:gd name="connsiteX12" fmla="*/ 1041400 w 3026629"/>
                  <a:gd name="connsiteY12" fmla="*/ 2063750 h 2243863"/>
                  <a:gd name="connsiteX13" fmla="*/ 1231900 w 3026629"/>
                  <a:gd name="connsiteY13" fmla="*/ 2149475 h 2243863"/>
                  <a:gd name="connsiteX14" fmla="*/ 1192002 w 3026629"/>
                  <a:gd name="connsiteY14" fmla="*/ 2025744 h 2243863"/>
                  <a:gd name="connsiteX15" fmla="*/ 1431925 w 3026629"/>
                  <a:gd name="connsiteY15" fmla="*/ 2174875 h 2243863"/>
                  <a:gd name="connsiteX16" fmla="*/ 1635125 w 3026629"/>
                  <a:gd name="connsiteY16" fmla="*/ 2216150 h 2243863"/>
                  <a:gd name="connsiteX17" fmla="*/ 1781175 w 3026629"/>
                  <a:gd name="connsiteY17" fmla="*/ 2216150 h 2243863"/>
                  <a:gd name="connsiteX18" fmla="*/ 1693233 w 3026629"/>
                  <a:gd name="connsiteY18" fmla="*/ 2068914 h 2243863"/>
                  <a:gd name="connsiteX19" fmla="*/ 2079625 w 3026629"/>
                  <a:gd name="connsiteY19" fmla="*/ 2216150 h 2243863"/>
                  <a:gd name="connsiteX20" fmla="*/ 2155825 w 3026629"/>
                  <a:gd name="connsiteY20" fmla="*/ 2238375 h 2243863"/>
                  <a:gd name="connsiteX21" fmla="*/ 2390775 w 3026629"/>
                  <a:gd name="connsiteY21" fmla="*/ 2238375 h 2243863"/>
                  <a:gd name="connsiteX22" fmla="*/ 2517775 w 3026629"/>
                  <a:gd name="connsiteY22" fmla="*/ 2232025 h 2243863"/>
                  <a:gd name="connsiteX23" fmla="*/ 2622550 w 3026629"/>
                  <a:gd name="connsiteY23" fmla="*/ 2241550 h 2243863"/>
                  <a:gd name="connsiteX24" fmla="*/ 2682875 w 3026629"/>
                  <a:gd name="connsiteY24" fmla="*/ 2181225 h 2243863"/>
                  <a:gd name="connsiteX25" fmla="*/ 2616200 w 3026629"/>
                  <a:gd name="connsiteY25" fmla="*/ 2038350 h 2243863"/>
                  <a:gd name="connsiteX26" fmla="*/ 2625725 w 3026629"/>
                  <a:gd name="connsiteY26" fmla="*/ 1924050 h 2243863"/>
                  <a:gd name="connsiteX27" fmla="*/ 2670175 w 3026629"/>
                  <a:gd name="connsiteY27" fmla="*/ 1809750 h 2243863"/>
                  <a:gd name="connsiteX28" fmla="*/ 2689225 w 3026629"/>
                  <a:gd name="connsiteY28" fmla="*/ 1720850 h 2243863"/>
                  <a:gd name="connsiteX29" fmla="*/ 2676525 w 3026629"/>
                  <a:gd name="connsiteY29" fmla="*/ 1647825 h 2243863"/>
                  <a:gd name="connsiteX30" fmla="*/ 2644775 w 3026629"/>
                  <a:gd name="connsiteY30" fmla="*/ 1581150 h 2243863"/>
                  <a:gd name="connsiteX31" fmla="*/ 2647950 w 3026629"/>
                  <a:gd name="connsiteY31" fmla="*/ 1504950 h 2243863"/>
                  <a:gd name="connsiteX32" fmla="*/ 2787650 w 3026629"/>
                  <a:gd name="connsiteY32" fmla="*/ 1600200 h 2243863"/>
                  <a:gd name="connsiteX33" fmla="*/ 2851150 w 3026629"/>
                  <a:gd name="connsiteY33" fmla="*/ 1631950 h 2243863"/>
                  <a:gd name="connsiteX34" fmla="*/ 3026616 w 3026629"/>
                  <a:gd name="connsiteY34" fmla="*/ 1586980 h 2243863"/>
                  <a:gd name="connsiteX35" fmla="*/ 2841625 w 3026629"/>
                  <a:gd name="connsiteY35" fmla="*/ 1304925 h 2243863"/>
                  <a:gd name="connsiteX36" fmla="*/ 2778125 w 3026629"/>
                  <a:gd name="connsiteY36" fmla="*/ 1104900 h 2243863"/>
                  <a:gd name="connsiteX37" fmla="*/ 2726083 w 3026629"/>
                  <a:gd name="connsiteY37" fmla="*/ 1000884 h 2243863"/>
                  <a:gd name="connsiteX38" fmla="*/ 2621996 w 3026629"/>
                  <a:gd name="connsiteY38" fmla="*/ 905634 h 2243863"/>
                  <a:gd name="connsiteX39" fmla="*/ 2519017 w 3026629"/>
                  <a:gd name="connsiteY39" fmla="*/ 796879 h 2243863"/>
                  <a:gd name="connsiteX40" fmla="*/ 2381250 w 3026629"/>
                  <a:gd name="connsiteY40" fmla="*/ 654050 h 2243863"/>
                  <a:gd name="connsiteX41" fmla="*/ 2320925 w 3026629"/>
                  <a:gd name="connsiteY41" fmla="*/ 593725 h 2243863"/>
                  <a:gd name="connsiteX42" fmla="*/ 2353982 w 3026629"/>
                  <a:gd name="connsiteY42" fmla="*/ 581279 h 2243863"/>
                  <a:gd name="connsiteX43" fmla="*/ 2400300 w 3026629"/>
                  <a:gd name="connsiteY43" fmla="*/ 612775 h 2243863"/>
                  <a:gd name="connsiteX44" fmla="*/ 2527300 w 3026629"/>
                  <a:gd name="connsiteY44" fmla="*/ 704850 h 2243863"/>
                  <a:gd name="connsiteX45" fmla="*/ 2635250 w 3026629"/>
                  <a:gd name="connsiteY45" fmla="*/ 762000 h 2243863"/>
                  <a:gd name="connsiteX46" fmla="*/ 2444750 w 3026629"/>
                  <a:gd name="connsiteY46" fmla="*/ 485775 h 2243863"/>
                  <a:gd name="connsiteX47" fmla="*/ 2343150 w 3026629"/>
                  <a:gd name="connsiteY47" fmla="*/ 336550 h 2243863"/>
                  <a:gd name="connsiteX48" fmla="*/ 2247900 w 3026629"/>
                  <a:gd name="connsiteY48" fmla="*/ 215900 h 2243863"/>
                  <a:gd name="connsiteX49" fmla="*/ 2111375 w 3026629"/>
                  <a:gd name="connsiteY49" fmla="*/ 111125 h 2243863"/>
                  <a:gd name="connsiteX50" fmla="*/ 2041525 w 3026629"/>
                  <a:gd name="connsiteY50" fmla="*/ 98425 h 2243863"/>
                  <a:gd name="connsiteX51" fmla="*/ 1917700 w 3026629"/>
                  <a:gd name="connsiteY51" fmla="*/ 114300 h 2243863"/>
                  <a:gd name="connsiteX52" fmla="*/ 1774825 w 3026629"/>
                  <a:gd name="connsiteY52" fmla="*/ 69850 h 2243863"/>
                  <a:gd name="connsiteX53" fmla="*/ 1555750 w 3026629"/>
                  <a:gd name="connsiteY53" fmla="*/ 38100 h 2243863"/>
                  <a:gd name="connsiteX54" fmla="*/ 1381125 w 3026629"/>
                  <a:gd name="connsiteY54" fmla="*/ 44450 h 2243863"/>
                  <a:gd name="connsiteX55" fmla="*/ 1282700 w 3026629"/>
                  <a:gd name="connsiteY55" fmla="*/ 6350 h 2243863"/>
                  <a:gd name="connsiteX56" fmla="*/ 1117600 w 3026629"/>
                  <a:gd name="connsiteY56" fmla="*/ 0 h 2243863"/>
                  <a:gd name="connsiteX57" fmla="*/ 996950 w 3026629"/>
                  <a:gd name="connsiteY57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290579 w 3026629"/>
                  <a:gd name="connsiteY5" fmla="*/ 1244976 h 2243863"/>
                  <a:gd name="connsiteX6" fmla="*/ 371334 w 3026629"/>
                  <a:gd name="connsiteY6" fmla="*/ 1266822 h 2243863"/>
                  <a:gd name="connsiteX7" fmla="*/ 452091 w 3026629"/>
                  <a:gd name="connsiteY7" fmla="*/ 1523148 h 2243863"/>
                  <a:gd name="connsiteX8" fmla="*/ 482600 w 3026629"/>
                  <a:gd name="connsiteY8" fmla="*/ 1603375 h 2243863"/>
                  <a:gd name="connsiteX9" fmla="*/ 546100 w 3026629"/>
                  <a:gd name="connsiteY9" fmla="*/ 1695450 h 2243863"/>
                  <a:gd name="connsiteX10" fmla="*/ 711200 w 3026629"/>
                  <a:gd name="connsiteY10" fmla="*/ 1854200 h 2243863"/>
                  <a:gd name="connsiteX11" fmla="*/ 860425 w 3026629"/>
                  <a:gd name="connsiteY11" fmla="*/ 1978025 h 2243863"/>
                  <a:gd name="connsiteX12" fmla="*/ 1041400 w 3026629"/>
                  <a:gd name="connsiteY12" fmla="*/ 2063750 h 2243863"/>
                  <a:gd name="connsiteX13" fmla="*/ 1231900 w 3026629"/>
                  <a:gd name="connsiteY13" fmla="*/ 2149475 h 2243863"/>
                  <a:gd name="connsiteX14" fmla="*/ 1192002 w 3026629"/>
                  <a:gd name="connsiteY14" fmla="*/ 2025744 h 2243863"/>
                  <a:gd name="connsiteX15" fmla="*/ 1431925 w 3026629"/>
                  <a:gd name="connsiteY15" fmla="*/ 2174875 h 2243863"/>
                  <a:gd name="connsiteX16" fmla="*/ 1635125 w 3026629"/>
                  <a:gd name="connsiteY16" fmla="*/ 2216150 h 2243863"/>
                  <a:gd name="connsiteX17" fmla="*/ 1781175 w 3026629"/>
                  <a:gd name="connsiteY17" fmla="*/ 2216150 h 2243863"/>
                  <a:gd name="connsiteX18" fmla="*/ 1693233 w 3026629"/>
                  <a:gd name="connsiteY18" fmla="*/ 2068914 h 2243863"/>
                  <a:gd name="connsiteX19" fmla="*/ 2079625 w 3026629"/>
                  <a:gd name="connsiteY19" fmla="*/ 2216150 h 2243863"/>
                  <a:gd name="connsiteX20" fmla="*/ 2155825 w 3026629"/>
                  <a:gd name="connsiteY20" fmla="*/ 2238375 h 2243863"/>
                  <a:gd name="connsiteX21" fmla="*/ 2390775 w 3026629"/>
                  <a:gd name="connsiteY21" fmla="*/ 2238375 h 2243863"/>
                  <a:gd name="connsiteX22" fmla="*/ 2517775 w 3026629"/>
                  <a:gd name="connsiteY22" fmla="*/ 2232025 h 2243863"/>
                  <a:gd name="connsiteX23" fmla="*/ 2622550 w 3026629"/>
                  <a:gd name="connsiteY23" fmla="*/ 2241550 h 2243863"/>
                  <a:gd name="connsiteX24" fmla="*/ 2682875 w 3026629"/>
                  <a:gd name="connsiteY24" fmla="*/ 2181225 h 2243863"/>
                  <a:gd name="connsiteX25" fmla="*/ 2616200 w 3026629"/>
                  <a:gd name="connsiteY25" fmla="*/ 2038350 h 2243863"/>
                  <a:gd name="connsiteX26" fmla="*/ 2625725 w 3026629"/>
                  <a:gd name="connsiteY26" fmla="*/ 1924050 h 2243863"/>
                  <a:gd name="connsiteX27" fmla="*/ 2670175 w 3026629"/>
                  <a:gd name="connsiteY27" fmla="*/ 1809750 h 2243863"/>
                  <a:gd name="connsiteX28" fmla="*/ 2689225 w 3026629"/>
                  <a:gd name="connsiteY28" fmla="*/ 1720850 h 2243863"/>
                  <a:gd name="connsiteX29" fmla="*/ 2676525 w 3026629"/>
                  <a:gd name="connsiteY29" fmla="*/ 1647825 h 2243863"/>
                  <a:gd name="connsiteX30" fmla="*/ 2644775 w 3026629"/>
                  <a:gd name="connsiteY30" fmla="*/ 1581150 h 2243863"/>
                  <a:gd name="connsiteX31" fmla="*/ 2647950 w 3026629"/>
                  <a:gd name="connsiteY31" fmla="*/ 1504950 h 2243863"/>
                  <a:gd name="connsiteX32" fmla="*/ 2787650 w 3026629"/>
                  <a:gd name="connsiteY32" fmla="*/ 1600200 h 2243863"/>
                  <a:gd name="connsiteX33" fmla="*/ 2851150 w 3026629"/>
                  <a:gd name="connsiteY33" fmla="*/ 1631950 h 2243863"/>
                  <a:gd name="connsiteX34" fmla="*/ 3026616 w 3026629"/>
                  <a:gd name="connsiteY34" fmla="*/ 1586980 h 2243863"/>
                  <a:gd name="connsiteX35" fmla="*/ 2841625 w 3026629"/>
                  <a:gd name="connsiteY35" fmla="*/ 1304925 h 2243863"/>
                  <a:gd name="connsiteX36" fmla="*/ 2778125 w 3026629"/>
                  <a:gd name="connsiteY36" fmla="*/ 1104900 h 2243863"/>
                  <a:gd name="connsiteX37" fmla="*/ 2726083 w 3026629"/>
                  <a:gd name="connsiteY37" fmla="*/ 1000884 h 2243863"/>
                  <a:gd name="connsiteX38" fmla="*/ 2621996 w 3026629"/>
                  <a:gd name="connsiteY38" fmla="*/ 905634 h 2243863"/>
                  <a:gd name="connsiteX39" fmla="*/ 2519017 w 3026629"/>
                  <a:gd name="connsiteY39" fmla="*/ 796879 h 2243863"/>
                  <a:gd name="connsiteX40" fmla="*/ 2381250 w 3026629"/>
                  <a:gd name="connsiteY40" fmla="*/ 654050 h 2243863"/>
                  <a:gd name="connsiteX41" fmla="*/ 2320925 w 3026629"/>
                  <a:gd name="connsiteY41" fmla="*/ 593725 h 2243863"/>
                  <a:gd name="connsiteX42" fmla="*/ 2353982 w 3026629"/>
                  <a:gd name="connsiteY42" fmla="*/ 581279 h 2243863"/>
                  <a:gd name="connsiteX43" fmla="*/ 2400300 w 3026629"/>
                  <a:gd name="connsiteY43" fmla="*/ 612775 h 2243863"/>
                  <a:gd name="connsiteX44" fmla="*/ 2527300 w 3026629"/>
                  <a:gd name="connsiteY44" fmla="*/ 704850 h 2243863"/>
                  <a:gd name="connsiteX45" fmla="*/ 2635250 w 3026629"/>
                  <a:gd name="connsiteY45" fmla="*/ 762000 h 2243863"/>
                  <a:gd name="connsiteX46" fmla="*/ 2444750 w 3026629"/>
                  <a:gd name="connsiteY46" fmla="*/ 485775 h 2243863"/>
                  <a:gd name="connsiteX47" fmla="*/ 2343150 w 3026629"/>
                  <a:gd name="connsiteY47" fmla="*/ 336550 h 2243863"/>
                  <a:gd name="connsiteX48" fmla="*/ 2247900 w 3026629"/>
                  <a:gd name="connsiteY48" fmla="*/ 215900 h 2243863"/>
                  <a:gd name="connsiteX49" fmla="*/ 2111375 w 3026629"/>
                  <a:gd name="connsiteY49" fmla="*/ 111125 h 2243863"/>
                  <a:gd name="connsiteX50" fmla="*/ 2041525 w 3026629"/>
                  <a:gd name="connsiteY50" fmla="*/ 98425 h 2243863"/>
                  <a:gd name="connsiteX51" fmla="*/ 1917700 w 3026629"/>
                  <a:gd name="connsiteY51" fmla="*/ 114300 h 2243863"/>
                  <a:gd name="connsiteX52" fmla="*/ 1774825 w 3026629"/>
                  <a:gd name="connsiteY52" fmla="*/ 69850 h 2243863"/>
                  <a:gd name="connsiteX53" fmla="*/ 1555750 w 3026629"/>
                  <a:gd name="connsiteY53" fmla="*/ 38100 h 2243863"/>
                  <a:gd name="connsiteX54" fmla="*/ 1381125 w 3026629"/>
                  <a:gd name="connsiteY54" fmla="*/ 44450 h 2243863"/>
                  <a:gd name="connsiteX55" fmla="*/ 1282700 w 3026629"/>
                  <a:gd name="connsiteY55" fmla="*/ 6350 h 2243863"/>
                  <a:gd name="connsiteX56" fmla="*/ 1117600 w 3026629"/>
                  <a:gd name="connsiteY56" fmla="*/ 0 h 2243863"/>
                  <a:gd name="connsiteX57" fmla="*/ 996950 w 3026629"/>
                  <a:gd name="connsiteY57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290579 w 3026629"/>
                  <a:gd name="connsiteY5" fmla="*/ 1244976 h 2243863"/>
                  <a:gd name="connsiteX6" fmla="*/ 353111 w 3026629"/>
                  <a:gd name="connsiteY6" fmla="*/ 1266822 h 2243863"/>
                  <a:gd name="connsiteX7" fmla="*/ 452091 w 3026629"/>
                  <a:gd name="connsiteY7" fmla="*/ 1523148 h 2243863"/>
                  <a:gd name="connsiteX8" fmla="*/ 482600 w 3026629"/>
                  <a:gd name="connsiteY8" fmla="*/ 1603375 h 2243863"/>
                  <a:gd name="connsiteX9" fmla="*/ 546100 w 3026629"/>
                  <a:gd name="connsiteY9" fmla="*/ 1695450 h 2243863"/>
                  <a:gd name="connsiteX10" fmla="*/ 711200 w 3026629"/>
                  <a:gd name="connsiteY10" fmla="*/ 1854200 h 2243863"/>
                  <a:gd name="connsiteX11" fmla="*/ 860425 w 3026629"/>
                  <a:gd name="connsiteY11" fmla="*/ 1978025 h 2243863"/>
                  <a:gd name="connsiteX12" fmla="*/ 1041400 w 3026629"/>
                  <a:gd name="connsiteY12" fmla="*/ 2063750 h 2243863"/>
                  <a:gd name="connsiteX13" fmla="*/ 1231900 w 3026629"/>
                  <a:gd name="connsiteY13" fmla="*/ 2149475 h 2243863"/>
                  <a:gd name="connsiteX14" fmla="*/ 1192002 w 3026629"/>
                  <a:gd name="connsiteY14" fmla="*/ 2025744 h 2243863"/>
                  <a:gd name="connsiteX15" fmla="*/ 1431925 w 3026629"/>
                  <a:gd name="connsiteY15" fmla="*/ 2174875 h 2243863"/>
                  <a:gd name="connsiteX16" fmla="*/ 1635125 w 3026629"/>
                  <a:gd name="connsiteY16" fmla="*/ 2216150 h 2243863"/>
                  <a:gd name="connsiteX17" fmla="*/ 1781175 w 3026629"/>
                  <a:gd name="connsiteY17" fmla="*/ 2216150 h 2243863"/>
                  <a:gd name="connsiteX18" fmla="*/ 1693233 w 3026629"/>
                  <a:gd name="connsiteY18" fmla="*/ 2068914 h 2243863"/>
                  <a:gd name="connsiteX19" fmla="*/ 2079625 w 3026629"/>
                  <a:gd name="connsiteY19" fmla="*/ 2216150 h 2243863"/>
                  <a:gd name="connsiteX20" fmla="*/ 2155825 w 3026629"/>
                  <a:gd name="connsiteY20" fmla="*/ 2238375 h 2243863"/>
                  <a:gd name="connsiteX21" fmla="*/ 2390775 w 3026629"/>
                  <a:gd name="connsiteY21" fmla="*/ 2238375 h 2243863"/>
                  <a:gd name="connsiteX22" fmla="*/ 2517775 w 3026629"/>
                  <a:gd name="connsiteY22" fmla="*/ 2232025 h 2243863"/>
                  <a:gd name="connsiteX23" fmla="*/ 2622550 w 3026629"/>
                  <a:gd name="connsiteY23" fmla="*/ 2241550 h 2243863"/>
                  <a:gd name="connsiteX24" fmla="*/ 2682875 w 3026629"/>
                  <a:gd name="connsiteY24" fmla="*/ 2181225 h 2243863"/>
                  <a:gd name="connsiteX25" fmla="*/ 2616200 w 3026629"/>
                  <a:gd name="connsiteY25" fmla="*/ 2038350 h 2243863"/>
                  <a:gd name="connsiteX26" fmla="*/ 2625725 w 3026629"/>
                  <a:gd name="connsiteY26" fmla="*/ 1924050 h 2243863"/>
                  <a:gd name="connsiteX27" fmla="*/ 2670175 w 3026629"/>
                  <a:gd name="connsiteY27" fmla="*/ 1809750 h 2243863"/>
                  <a:gd name="connsiteX28" fmla="*/ 2689225 w 3026629"/>
                  <a:gd name="connsiteY28" fmla="*/ 1720850 h 2243863"/>
                  <a:gd name="connsiteX29" fmla="*/ 2676525 w 3026629"/>
                  <a:gd name="connsiteY29" fmla="*/ 1647825 h 2243863"/>
                  <a:gd name="connsiteX30" fmla="*/ 2644775 w 3026629"/>
                  <a:gd name="connsiteY30" fmla="*/ 1581150 h 2243863"/>
                  <a:gd name="connsiteX31" fmla="*/ 2647950 w 3026629"/>
                  <a:gd name="connsiteY31" fmla="*/ 1504950 h 2243863"/>
                  <a:gd name="connsiteX32" fmla="*/ 2787650 w 3026629"/>
                  <a:gd name="connsiteY32" fmla="*/ 1600200 h 2243863"/>
                  <a:gd name="connsiteX33" fmla="*/ 2851150 w 3026629"/>
                  <a:gd name="connsiteY33" fmla="*/ 1631950 h 2243863"/>
                  <a:gd name="connsiteX34" fmla="*/ 3026616 w 3026629"/>
                  <a:gd name="connsiteY34" fmla="*/ 1586980 h 2243863"/>
                  <a:gd name="connsiteX35" fmla="*/ 2841625 w 3026629"/>
                  <a:gd name="connsiteY35" fmla="*/ 1304925 h 2243863"/>
                  <a:gd name="connsiteX36" fmla="*/ 2778125 w 3026629"/>
                  <a:gd name="connsiteY36" fmla="*/ 1104900 h 2243863"/>
                  <a:gd name="connsiteX37" fmla="*/ 2726083 w 3026629"/>
                  <a:gd name="connsiteY37" fmla="*/ 1000884 h 2243863"/>
                  <a:gd name="connsiteX38" fmla="*/ 2621996 w 3026629"/>
                  <a:gd name="connsiteY38" fmla="*/ 905634 h 2243863"/>
                  <a:gd name="connsiteX39" fmla="*/ 2519017 w 3026629"/>
                  <a:gd name="connsiteY39" fmla="*/ 796879 h 2243863"/>
                  <a:gd name="connsiteX40" fmla="*/ 2381250 w 3026629"/>
                  <a:gd name="connsiteY40" fmla="*/ 654050 h 2243863"/>
                  <a:gd name="connsiteX41" fmla="*/ 2320925 w 3026629"/>
                  <a:gd name="connsiteY41" fmla="*/ 593725 h 2243863"/>
                  <a:gd name="connsiteX42" fmla="*/ 2353982 w 3026629"/>
                  <a:gd name="connsiteY42" fmla="*/ 581279 h 2243863"/>
                  <a:gd name="connsiteX43" fmla="*/ 2400300 w 3026629"/>
                  <a:gd name="connsiteY43" fmla="*/ 612775 h 2243863"/>
                  <a:gd name="connsiteX44" fmla="*/ 2527300 w 3026629"/>
                  <a:gd name="connsiteY44" fmla="*/ 704850 h 2243863"/>
                  <a:gd name="connsiteX45" fmla="*/ 2635250 w 3026629"/>
                  <a:gd name="connsiteY45" fmla="*/ 762000 h 2243863"/>
                  <a:gd name="connsiteX46" fmla="*/ 2444750 w 3026629"/>
                  <a:gd name="connsiteY46" fmla="*/ 485775 h 2243863"/>
                  <a:gd name="connsiteX47" fmla="*/ 2343150 w 3026629"/>
                  <a:gd name="connsiteY47" fmla="*/ 336550 h 2243863"/>
                  <a:gd name="connsiteX48" fmla="*/ 2247900 w 3026629"/>
                  <a:gd name="connsiteY48" fmla="*/ 215900 h 2243863"/>
                  <a:gd name="connsiteX49" fmla="*/ 2111375 w 3026629"/>
                  <a:gd name="connsiteY49" fmla="*/ 111125 h 2243863"/>
                  <a:gd name="connsiteX50" fmla="*/ 2041525 w 3026629"/>
                  <a:gd name="connsiteY50" fmla="*/ 98425 h 2243863"/>
                  <a:gd name="connsiteX51" fmla="*/ 1917700 w 3026629"/>
                  <a:gd name="connsiteY51" fmla="*/ 114300 h 2243863"/>
                  <a:gd name="connsiteX52" fmla="*/ 1774825 w 3026629"/>
                  <a:gd name="connsiteY52" fmla="*/ 69850 h 2243863"/>
                  <a:gd name="connsiteX53" fmla="*/ 1555750 w 3026629"/>
                  <a:gd name="connsiteY53" fmla="*/ 38100 h 2243863"/>
                  <a:gd name="connsiteX54" fmla="*/ 1381125 w 3026629"/>
                  <a:gd name="connsiteY54" fmla="*/ 44450 h 2243863"/>
                  <a:gd name="connsiteX55" fmla="*/ 1282700 w 3026629"/>
                  <a:gd name="connsiteY55" fmla="*/ 6350 h 2243863"/>
                  <a:gd name="connsiteX56" fmla="*/ 1117600 w 3026629"/>
                  <a:gd name="connsiteY56" fmla="*/ 0 h 2243863"/>
                  <a:gd name="connsiteX57" fmla="*/ 996950 w 3026629"/>
                  <a:gd name="connsiteY57" fmla="*/ 19050 h 2243863"/>
                  <a:gd name="connsiteX0" fmla="*/ 996950 w 3026629"/>
                  <a:gd name="connsiteY0" fmla="*/ 19050 h 2243863"/>
                  <a:gd name="connsiteX1" fmla="*/ 0 w 3026629"/>
                  <a:gd name="connsiteY1" fmla="*/ 1185070 h 2243863"/>
                  <a:gd name="connsiteX2" fmla="*/ 212725 w 3026629"/>
                  <a:gd name="connsiteY2" fmla="*/ 1438275 h 2243863"/>
                  <a:gd name="connsiteX3" fmla="*/ 381000 w 3026629"/>
                  <a:gd name="connsiteY3" fmla="*/ 1577975 h 2243863"/>
                  <a:gd name="connsiteX4" fmla="*/ 352425 w 3026629"/>
                  <a:gd name="connsiteY4" fmla="*/ 1485900 h 2243863"/>
                  <a:gd name="connsiteX5" fmla="*/ 290579 w 3026629"/>
                  <a:gd name="connsiteY5" fmla="*/ 1244976 h 2243863"/>
                  <a:gd name="connsiteX6" fmla="*/ 353111 w 3026629"/>
                  <a:gd name="connsiteY6" fmla="*/ 1266822 h 2243863"/>
                  <a:gd name="connsiteX7" fmla="*/ 452091 w 3026629"/>
                  <a:gd name="connsiteY7" fmla="*/ 1523148 h 2243863"/>
                  <a:gd name="connsiteX8" fmla="*/ 482600 w 3026629"/>
                  <a:gd name="connsiteY8" fmla="*/ 1603375 h 2243863"/>
                  <a:gd name="connsiteX9" fmla="*/ 546100 w 3026629"/>
                  <a:gd name="connsiteY9" fmla="*/ 1695450 h 2243863"/>
                  <a:gd name="connsiteX10" fmla="*/ 711200 w 3026629"/>
                  <a:gd name="connsiteY10" fmla="*/ 1854200 h 2243863"/>
                  <a:gd name="connsiteX11" fmla="*/ 860425 w 3026629"/>
                  <a:gd name="connsiteY11" fmla="*/ 1978025 h 2243863"/>
                  <a:gd name="connsiteX12" fmla="*/ 1041400 w 3026629"/>
                  <a:gd name="connsiteY12" fmla="*/ 2063750 h 2243863"/>
                  <a:gd name="connsiteX13" fmla="*/ 1231900 w 3026629"/>
                  <a:gd name="connsiteY13" fmla="*/ 2149475 h 2243863"/>
                  <a:gd name="connsiteX14" fmla="*/ 1192002 w 3026629"/>
                  <a:gd name="connsiteY14" fmla="*/ 2025744 h 2243863"/>
                  <a:gd name="connsiteX15" fmla="*/ 1431925 w 3026629"/>
                  <a:gd name="connsiteY15" fmla="*/ 2174875 h 2243863"/>
                  <a:gd name="connsiteX16" fmla="*/ 1635125 w 3026629"/>
                  <a:gd name="connsiteY16" fmla="*/ 2216150 h 2243863"/>
                  <a:gd name="connsiteX17" fmla="*/ 1781175 w 3026629"/>
                  <a:gd name="connsiteY17" fmla="*/ 2216150 h 2243863"/>
                  <a:gd name="connsiteX18" fmla="*/ 1693233 w 3026629"/>
                  <a:gd name="connsiteY18" fmla="*/ 2068914 h 2243863"/>
                  <a:gd name="connsiteX19" fmla="*/ 2079625 w 3026629"/>
                  <a:gd name="connsiteY19" fmla="*/ 2216150 h 2243863"/>
                  <a:gd name="connsiteX20" fmla="*/ 2155825 w 3026629"/>
                  <a:gd name="connsiteY20" fmla="*/ 2238375 h 2243863"/>
                  <a:gd name="connsiteX21" fmla="*/ 2390775 w 3026629"/>
                  <a:gd name="connsiteY21" fmla="*/ 2238375 h 2243863"/>
                  <a:gd name="connsiteX22" fmla="*/ 2517775 w 3026629"/>
                  <a:gd name="connsiteY22" fmla="*/ 2232025 h 2243863"/>
                  <a:gd name="connsiteX23" fmla="*/ 2622550 w 3026629"/>
                  <a:gd name="connsiteY23" fmla="*/ 2241550 h 2243863"/>
                  <a:gd name="connsiteX24" fmla="*/ 2682875 w 3026629"/>
                  <a:gd name="connsiteY24" fmla="*/ 2181225 h 2243863"/>
                  <a:gd name="connsiteX25" fmla="*/ 2616200 w 3026629"/>
                  <a:gd name="connsiteY25" fmla="*/ 2038350 h 2243863"/>
                  <a:gd name="connsiteX26" fmla="*/ 2625725 w 3026629"/>
                  <a:gd name="connsiteY26" fmla="*/ 1924050 h 2243863"/>
                  <a:gd name="connsiteX27" fmla="*/ 2670175 w 3026629"/>
                  <a:gd name="connsiteY27" fmla="*/ 1809750 h 2243863"/>
                  <a:gd name="connsiteX28" fmla="*/ 2689225 w 3026629"/>
                  <a:gd name="connsiteY28" fmla="*/ 1720850 h 2243863"/>
                  <a:gd name="connsiteX29" fmla="*/ 2676525 w 3026629"/>
                  <a:gd name="connsiteY29" fmla="*/ 1647825 h 2243863"/>
                  <a:gd name="connsiteX30" fmla="*/ 2644775 w 3026629"/>
                  <a:gd name="connsiteY30" fmla="*/ 1581150 h 2243863"/>
                  <a:gd name="connsiteX31" fmla="*/ 2647950 w 3026629"/>
                  <a:gd name="connsiteY31" fmla="*/ 1504950 h 2243863"/>
                  <a:gd name="connsiteX32" fmla="*/ 2787650 w 3026629"/>
                  <a:gd name="connsiteY32" fmla="*/ 1600200 h 2243863"/>
                  <a:gd name="connsiteX33" fmla="*/ 2851150 w 3026629"/>
                  <a:gd name="connsiteY33" fmla="*/ 1631950 h 2243863"/>
                  <a:gd name="connsiteX34" fmla="*/ 3026616 w 3026629"/>
                  <a:gd name="connsiteY34" fmla="*/ 1586980 h 2243863"/>
                  <a:gd name="connsiteX35" fmla="*/ 2841625 w 3026629"/>
                  <a:gd name="connsiteY35" fmla="*/ 1304925 h 2243863"/>
                  <a:gd name="connsiteX36" fmla="*/ 2778125 w 3026629"/>
                  <a:gd name="connsiteY36" fmla="*/ 1104900 h 2243863"/>
                  <a:gd name="connsiteX37" fmla="*/ 2726083 w 3026629"/>
                  <a:gd name="connsiteY37" fmla="*/ 1000884 h 2243863"/>
                  <a:gd name="connsiteX38" fmla="*/ 2621996 w 3026629"/>
                  <a:gd name="connsiteY38" fmla="*/ 905634 h 2243863"/>
                  <a:gd name="connsiteX39" fmla="*/ 2519017 w 3026629"/>
                  <a:gd name="connsiteY39" fmla="*/ 796879 h 2243863"/>
                  <a:gd name="connsiteX40" fmla="*/ 2381250 w 3026629"/>
                  <a:gd name="connsiteY40" fmla="*/ 654050 h 2243863"/>
                  <a:gd name="connsiteX41" fmla="*/ 2320925 w 3026629"/>
                  <a:gd name="connsiteY41" fmla="*/ 593725 h 2243863"/>
                  <a:gd name="connsiteX42" fmla="*/ 2353982 w 3026629"/>
                  <a:gd name="connsiteY42" fmla="*/ 581279 h 2243863"/>
                  <a:gd name="connsiteX43" fmla="*/ 2400300 w 3026629"/>
                  <a:gd name="connsiteY43" fmla="*/ 612775 h 2243863"/>
                  <a:gd name="connsiteX44" fmla="*/ 2527300 w 3026629"/>
                  <a:gd name="connsiteY44" fmla="*/ 704850 h 2243863"/>
                  <a:gd name="connsiteX45" fmla="*/ 2635250 w 3026629"/>
                  <a:gd name="connsiteY45" fmla="*/ 762000 h 2243863"/>
                  <a:gd name="connsiteX46" fmla="*/ 2444750 w 3026629"/>
                  <a:gd name="connsiteY46" fmla="*/ 485775 h 2243863"/>
                  <a:gd name="connsiteX47" fmla="*/ 2343150 w 3026629"/>
                  <a:gd name="connsiteY47" fmla="*/ 336550 h 2243863"/>
                  <a:gd name="connsiteX48" fmla="*/ 2247900 w 3026629"/>
                  <a:gd name="connsiteY48" fmla="*/ 215900 h 2243863"/>
                  <a:gd name="connsiteX49" fmla="*/ 2111375 w 3026629"/>
                  <a:gd name="connsiteY49" fmla="*/ 111125 h 2243863"/>
                  <a:gd name="connsiteX50" fmla="*/ 2041525 w 3026629"/>
                  <a:gd name="connsiteY50" fmla="*/ 98425 h 2243863"/>
                  <a:gd name="connsiteX51" fmla="*/ 1917700 w 3026629"/>
                  <a:gd name="connsiteY51" fmla="*/ 114300 h 2243863"/>
                  <a:gd name="connsiteX52" fmla="*/ 1774825 w 3026629"/>
                  <a:gd name="connsiteY52" fmla="*/ 69850 h 2243863"/>
                  <a:gd name="connsiteX53" fmla="*/ 1555750 w 3026629"/>
                  <a:gd name="connsiteY53" fmla="*/ 38100 h 2243863"/>
                  <a:gd name="connsiteX54" fmla="*/ 1381125 w 3026629"/>
                  <a:gd name="connsiteY54" fmla="*/ 44450 h 2243863"/>
                  <a:gd name="connsiteX55" fmla="*/ 1282700 w 3026629"/>
                  <a:gd name="connsiteY55" fmla="*/ 6350 h 2243863"/>
                  <a:gd name="connsiteX56" fmla="*/ 1117600 w 3026629"/>
                  <a:gd name="connsiteY56" fmla="*/ 0 h 2243863"/>
                  <a:gd name="connsiteX57" fmla="*/ 996950 w 3026629"/>
                  <a:gd name="connsiteY57" fmla="*/ 19050 h 2243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026629" h="2243863">
                    <a:moveTo>
                      <a:pt x="996950" y="19050"/>
                    </a:moveTo>
                    <a:lnTo>
                      <a:pt x="0" y="1185070"/>
                    </a:lnTo>
                    <a:lnTo>
                      <a:pt x="212725" y="1438275"/>
                    </a:lnTo>
                    <a:cubicBezTo>
                      <a:pt x="276225" y="1503759"/>
                      <a:pt x="357717" y="1570038"/>
                      <a:pt x="381000" y="1577975"/>
                    </a:cubicBezTo>
                    <a:cubicBezTo>
                      <a:pt x="404283" y="1585913"/>
                      <a:pt x="367495" y="1541400"/>
                      <a:pt x="352425" y="1485900"/>
                    </a:cubicBezTo>
                    <a:cubicBezTo>
                      <a:pt x="343429" y="1454679"/>
                      <a:pt x="280525" y="1250797"/>
                      <a:pt x="290579" y="1244976"/>
                    </a:cubicBezTo>
                    <a:lnTo>
                      <a:pt x="353111" y="1266822"/>
                    </a:lnTo>
                    <a:lnTo>
                      <a:pt x="452091" y="1523148"/>
                    </a:lnTo>
                    <a:cubicBezTo>
                      <a:pt x="473673" y="1578782"/>
                      <a:pt x="466932" y="1574658"/>
                      <a:pt x="482600" y="1603375"/>
                    </a:cubicBezTo>
                    <a:cubicBezTo>
                      <a:pt x="498268" y="1632092"/>
                      <a:pt x="491067" y="1642533"/>
                      <a:pt x="546100" y="1695450"/>
                    </a:cubicBezTo>
                    <a:lnTo>
                      <a:pt x="711200" y="1854200"/>
                    </a:lnTo>
                    <a:cubicBezTo>
                      <a:pt x="763587" y="1901296"/>
                      <a:pt x="800100" y="1949450"/>
                      <a:pt x="860425" y="1978025"/>
                    </a:cubicBezTo>
                    <a:lnTo>
                      <a:pt x="1041400" y="2063750"/>
                    </a:lnTo>
                    <a:cubicBezTo>
                      <a:pt x="1101725" y="2092325"/>
                      <a:pt x="1199621" y="2142067"/>
                      <a:pt x="1231900" y="2149475"/>
                    </a:cubicBezTo>
                    <a:cubicBezTo>
                      <a:pt x="1235391" y="2114566"/>
                      <a:pt x="1192002" y="2045905"/>
                      <a:pt x="1192002" y="2025744"/>
                    </a:cubicBezTo>
                    <a:lnTo>
                      <a:pt x="1431925" y="2174875"/>
                    </a:lnTo>
                    <a:cubicBezTo>
                      <a:pt x="1505779" y="2206609"/>
                      <a:pt x="1576917" y="2209271"/>
                      <a:pt x="1635125" y="2216150"/>
                    </a:cubicBezTo>
                    <a:cubicBezTo>
                      <a:pt x="1693333" y="2223029"/>
                      <a:pt x="1771490" y="2240689"/>
                      <a:pt x="1781175" y="2216150"/>
                    </a:cubicBezTo>
                    <a:cubicBezTo>
                      <a:pt x="1790860" y="2191611"/>
                      <a:pt x="1643491" y="2068914"/>
                      <a:pt x="1693233" y="2068914"/>
                    </a:cubicBezTo>
                    <a:cubicBezTo>
                      <a:pt x="1742975" y="2068914"/>
                      <a:pt x="2002526" y="2187907"/>
                      <a:pt x="2079625" y="2216150"/>
                    </a:cubicBezTo>
                    <a:cubicBezTo>
                      <a:pt x="2141538" y="2232025"/>
                      <a:pt x="2103967" y="2234671"/>
                      <a:pt x="2155825" y="2238375"/>
                    </a:cubicBezTo>
                    <a:cubicBezTo>
                      <a:pt x="2207683" y="2242079"/>
                      <a:pt x="2330450" y="2239433"/>
                      <a:pt x="2390775" y="2238375"/>
                    </a:cubicBezTo>
                    <a:cubicBezTo>
                      <a:pt x="2451100" y="2237317"/>
                      <a:pt x="2479146" y="2231496"/>
                      <a:pt x="2517775" y="2232025"/>
                    </a:cubicBezTo>
                    <a:cubicBezTo>
                      <a:pt x="2556404" y="2232554"/>
                      <a:pt x="2595033" y="2250017"/>
                      <a:pt x="2622550" y="2241550"/>
                    </a:cubicBezTo>
                    <a:cubicBezTo>
                      <a:pt x="2650067" y="2233083"/>
                      <a:pt x="2683933" y="2215092"/>
                      <a:pt x="2682875" y="2181225"/>
                    </a:cubicBezTo>
                    <a:cubicBezTo>
                      <a:pt x="2681817" y="2147358"/>
                      <a:pt x="2625725" y="2081212"/>
                      <a:pt x="2616200" y="2038350"/>
                    </a:cubicBezTo>
                    <a:cubicBezTo>
                      <a:pt x="2606675" y="1995488"/>
                      <a:pt x="2616729" y="1962150"/>
                      <a:pt x="2625725" y="1924050"/>
                    </a:cubicBezTo>
                    <a:cubicBezTo>
                      <a:pt x="2640542" y="1885950"/>
                      <a:pt x="2659592" y="1843617"/>
                      <a:pt x="2670175" y="1809750"/>
                    </a:cubicBezTo>
                    <a:cubicBezTo>
                      <a:pt x="2680758" y="1775883"/>
                      <a:pt x="2686579" y="1743075"/>
                      <a:pt x="2689225" y="1720850"/>
                    </a:cubicBezTo>
                    <a:cubicBezTo>
                      <a:pt x="2690283" y="1693863"/>
                      <a:pt x="2683933" y="1671108"/>
                      <a:pt x="2676525" y="1647825"/>
                    </a:cubicBezTo>
                    <a:lnTo>
                      <a:pt x="2644775" y="1581150"/>
                    </a:lnTo>
                    <a:cubicBezTo>
                      <a:pt x="2640013" y="1557338"/>
                      <a:pt x="2624138" y="1501775"/>
                      <a:pt x="2647950" y="1504950"/>
                    </a:cubicBezTo>
                    <a:cubicBezTo>
                      <a:pt x="2671763" y="1508125"/>
                      <a:pt x="2753783" y="1579033"/>
                      <a:pt x="2787650" y="1600200"/>
                    </a:cubicBezTo>
                    <a:cubicBezTo>
                      <a:pt x="2821517" y="1621367"/>
                      <a:pt x="2811322" y="1634153"/>
                      <a:pt x="2851150" y="1631950"/>
                    </a:cubicBezTo>
                    <a:cubicBezTo>
                      <a:pt x="2890978" y="1629747"/>
                      <a:pt x="3028203" y="1641484"/>
                      <a:pt x="3026616" y="1586980"/>
                    </a:cubicBezTo>
                    <a:cubicBezTo>
                      <a:pt x="3025029" y="1532476"/>
                      <a:pt x="2860675" y="1371071"/>
                      <a:pt x="2841625" y="1304925"/>
                    </a:cubicBezTo>
                    <a:cubicBezTo>
                      <a:pt x="2822575" y="1238779"/>
                      <a:pt x="2797382" y="1155574"/>
                      <a:pt x="2778125" y="1104900"/>
                    </a:cubicBezTo>
                    <a:cubicBezTo>
                      <a:pt x="2758868" y="1054226"/>
                      <a:pt x="2752105" y="1034095"/>
                      <a:pt x="2726083" y="1000884"/>
                    </a:cubicBezTo>
                    <a:cubicBezTo>
                      <a:pt x="2700062" y="967673"/>
                      <a:pt x="2656507" y="939635"/>
                      <a:pt x="2621996" y="905634"/>
                    </a:cubicBezTo>
                    <a:cubicBezTo>
                      <a:pt x="2587485" y="871633"/>
                      <a:pt x="2560246" y="832396"/>
                      <a:pt x="2519017" y="796879"/>
                    </a:cubicBezTo>
                    <a:lnTo>
                      <a:pt x="2381250" y="654050"/>
                    </a:lnTo>
                    <a:cubicBezTo>
                      <a:pt x="2348235" y="620191"/>
                      <a:pt x="2325470" y="605853"/>
                      <a:pt x="2320925" y="593725"/>
                    </a:cubicBezTo>
                    <a:cubicBezTo>
                      <a:pt x="2316380" y="581597"/>
                      <a:pt x="2340753" y="578104"/>
                      <a:pt x="2353982" y="581279"/>
                    </a:cubicBezTo>
                    <a:cubicBezTo>
                      <a:pt x="2367211" y="584454"/>
                      <a:pt x="2371414" y="592180"/>
                      <a:pt x="2400300" y="612775"/>
                    </a:cubicBezTo>
                    <a:cubicBezTo>
                      <a:pt x="2429186" y="633370"/>
                      <a:pt x="2484967" y="674158"/>
                      <a:pt x="2527300" y="704850"/>
                    </a:cubicBezTo>
                    <a:cubicBezTo>
                      <a:pt x="2569633" y="735542"/>
                      <a:pt x="2649008" y="798512"/>
                      <a:pt x="2635250" y="762000"/>
                    </a:cubicBezTo>
                    <a:cubicBezTo>
                      <a:pt x="2621492" y="725488"/>
                      <a:pt x="2493433" y="556683"/>
                      <a:pt x="2444750" y="485775"/>
                    </a:cubicBezTo>
                    <a:cubicBezTo>
                      <a:pt x="2396067" y="414867"/>
                      <a:pt x="2375958" y="381529"/>
                      <a:pt x="2343150" y="336550"/>
                    </a:cubicBezTo>
                    <a:cubicBezTo>
                      <a:pt x="2310342" y="291571"/>
                      <a:pt x="2286529" y="253471"/>
                      <a:pt x="2247900" y="215900"/>
                    </a:cubicBezTo>
                    <a:cubicBezTo>
                      <a:pt x="2209271" y="178329"/>
                      <a:pt x="2145771" y="130704"/>
                      <a:pt x="2111375" y="111125"/>
                    </a:cubicBezTo>
                    <a:lnTo>
                      <a:pt x="2041525" y="98425"/>
                    </a:lnTo>
                    <a:lnTo>
                      <a:pt x="1917700" y="114300"/>
                    </a:lnTo>
                    <a:lnTo>
                      <a:pt x="1774825" y="69850"/>
                    </a:lnTo>
                    <a:lnTo>
                      <a:pt x="1555750" y="38100"/>
                    </a:lnTo>
                    <a:lnTo>
                      <a:pt x="1381125" y="44450"/>
                    </a:lnTo>
                    <a:lnTo>
                      <a:pt x="1282700" y="6350"/>
                    </a:lnTo>
                    <a:lnTo>
                      <a:pt x="1117600" y="0"/>
                    </a:lnTo>
                    <a:lnTo>
                      <a:pt x="996950" y="1905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C4F157B-803F-4EA9-8345-35F2E5834C37}"/>
                  </a:ext>
                </a:extLst>
              </p:cNvPr>
              <p:cNvSpPr/>
              <p:nvPr/>
            </p:nvSpPr>
            <p:spPr>
              <a:xfrm>
                <a:off x="1643620" y="2742372"/>
                <a:ext cx="2612809" cy="1651343"/>
              </a:xfrm>
              <a:custGeom>
                <a:avLst/>
                <a:gdLst>
                  <a:gd name="connsiteX0" fmla="*/ 31750 w 1812925"/>
                  <a:gd name="connsiteY0" fmla="*/ 0 h 1901825"/>
                  <a:gd name="connsiteX1" fmla="*/ 152400 w 1812925"/>
                  <a:gd name="connsiteY1" fmla="*/ 371475 h 1901825"/>
                  <a:gd name="connsiteX2" fmla="*/ 0 w 1812925"/>
                  <a:gd name="connsiteY2" fmla="*/ 1339850 h 1901825"/>
                  <a:gd name="connsiteX3" fmla="*/ 247650 w 1812925"/>
                  <a:gd name="connsiteY3" fmla="*/ 1454150 h 1901825"/>
                  <a:gd name="connsiteX4" fmla="*/ 396875 w 1812925"/>
                  <a:gd name="connsiteY4" fmla="*/ 1565275 h 1901825"/>
                  <a:gd name="connsiteX5" fmla="*/ 596900 w 1812925"/>
                  <a:gd name="connsiteY5" fmla="*/ 1762125 h 1901825"/>
                  <a:gd name="connsiteX6" fmla="*/ 708025 w 1812925"/>
                  <a:gd name="connsiteY6" fmla="*/ 1828800 h 1901825"/>
                  <a:gd name="connsiteX7" fmla="*/ 774700 w 1812925"/>
                  <a:gd name="connsiteY7" fmla="*/ 1847850 h 1901825"/>
                  <a:gd name="connsiteX8" fmla="*/ 787400 w 1812925"/>
                  <a:gd name="connsiteY8" fmla="*/ 1790700 h 1901825"/>
                  <a:gd name="connsiteX9" fmla="*/ 787400 w 1812925"/>
                  <a:gd name="connsiteY9" fmla="*/ 1730375 h 1901825"/>
                  <a:gd name="connsiteX10" fmla="*/ 838200 w 1812925"/>
                  <a:gd name="connsiteY10" fmla="*/ 1727200 h 1901825"/>
                  <a:gd name="connsiteX11" fmla="*/ 974725 w 1812925"/>
                  <a:gd name="connsiteY11" fmla="*/ 1822450 h 1901825"/>
                  <a:gd name="connsiteX12" fmla="*/ 1098550 w 1812925"/>
                  <a:gd name="connsiteY12" fmla="*/ 1892300 h 1901825"/>
                  <a:gd name="connsiteX13" fmla="*/ 1190625 w 1812925"/>
                  <a:gd name="connsiteY13" fmla="*/ 1901825 h 1901825"/>
                  <a:gd name="connsiteX14" fmla="*/ 1257300 w 1812925"/>
                  <a:gd name="connsiteY14" fmla="*/ 1876425 h 1901825"/>
                  <a:gd name="connsiteX15" fmla="*/ 1276350 w 1812925"/>
                  <a:gd name="connsiteY15" fmla="*/ 1822450 h 1901825"/>
                  <a:gd name="connsiteX16" fmla="*/ 1260475 w 1812925"/>
                  <a:gd name="connsiteY16" fmla="*/ 1765300 h 1901825"/>
                  <a:gd name="connsiteX17" fmla="*/ 1285875 w 1812925"/>
                  <a:gd name="connsiteY17" fmla="*/ 1720850 h 1901825"/>
                  <a:gd name="connsiteX18" fmla="*/ 1377950 w 1812925"/>
                  <a:gd name="connsiteY18" fmla="*/ 1768475 h 1901825"/>
                  <a:gd name="connsiteX19" fmla="*/ 1524000 w 1812925"/>
                  <a:gd name="connsiteY19" fmla="*/ 1838325 h 1901825"/>
                  <a:gd name="connsiteX20" fmla="*/ 1628775 w 1812925"/>
                  <a:gd name="connsiteY20" fmla="*/ 1879600 h 1901825"/>
                  <a:gd name="connsiteX21" fmla="*/ 1701800 w 1812925"/>
                  <a:gd name="connsiteY21" fmla="*/ 1898650 h 1901825"/>
                  <a:gd name="connsiteX22" fmla="*/ 1768475 w 1812925"/>
                  <a:gd name="connsiteY22" fmla="*/ 1882775 h 1901825"/>
                  <a:gd name="connsiteX23" fmla="*/ 1746250 w 1812925"/>
                  <a:gd name="connsiteY23" fmla="*/ 1787525 h 1901825"/>
                  <a:gd name="connsiteX24" fmla="*/ 1663700 w 1812925"/>
                  <a:gd name="connsiteY24" fmla="*/ 1647825 h 1901825"/>
                  <a:gd name="connsiteX25" fmla="*/ 1581150 w 1812925"/>
                  <a:gd name="connsiteY25" fmla="*/ 1527175 h 1901825"/>
                  <a:gd name="connsiteX26" fmla="*/ 1562100 w 1812925"/>
                  <a:gd name="connsiteY26" fmla="*/ 1454150 h 1901825"/>
                  <a:gd name="connsiteX27" fmla="*/ 1682750 w 1812925"/>
                  <a:gd name="connsiteY27" fmla="*/ 1482725 h 1901825"/>
                  <a:gd name="connsiteX28" fmla="*/ 1768475 w 1812925"/>
                  <a:gd name="connsiteY28" fmla="*/ 1539875 h 1901825"/>
                  <a:gd name="connsiteX29" fmla="*/ 1812925 w 1812925"/>
                  <a:gd name="connsiteY29" fmla="*/ 1517650 h 1901825"/>
                  <a:gd name="connsiteX30" fmla="*/ 1755775 w 1812925"/>
                  <a:gd name="connsiteY30" fmla="*/ 1412875 h 1901825"/>
                  <a:gd name="connsiteX31" fmla="*/ 1581150 w 1812925"/>
                  <a:gd name="connsiteY31" fmla="*/ 1203325 h 1901825"/>
                  <a:gd name="connsiteX32" fmla="*/ 1470025 w 1812925"/>
                  <a:gd name="connsiteY32" fmla="*/ 1016000 h 1901825"/>
                  <a:gd name="connsiteX33" fmla="*/ 1339850 w 1812925"/>
                  <a:gd name="connsiteY33" fmla="*/ 831850 h 1901825"/>
                  <a:gd name="connsiteX34" fmla="*/ 1273175 w 1812925"/>
                  <a:gd name="connsiteY34" fmla="*/ 755650 h 1901825"/>
                  <a:gd name="connsiteX35" fmla="*/ 1406525 w 1812925"/>
                  <a:gd name="connsiteY35" fmla="*/ 793750 h 1901825"/>
                  <a:gd name="connsiteX36" fmla="*/ 1454150 w 1812925"/>
                  <a:gd name="connsiteY36" fmla="*/ 803275 h 1901825"/>
                  <a:gd name="connsiteX37" fmla="*/ 1444625 w 1812925"/>
                  <a:gd name="connsiteY37" fmla="*/ 739775 h 1901825"/>
                  <a:gd name="connsiteX38" fmla="*/ 1435100 w 1812925"/>
                  <a:gd name="connsiteY38" fmla="*/ 714375 h 1901825"/>
                  <a:gd name="connsiteX39" fmla="*/ 1425575 w 1812925"/>
                  <a:gd name="connsiteY39" fmla="*/ 698500 h 1901825"/>
                  <a:gd name="connsiteX40" fmla="*/ 1266825 w 1812925"/>
                  <a:gd name="connsiteY40" fmla="*/ 568325 h 1901825"/>
                  <a:gd name="connsiteX41" fmla="*/ 1063625 w 1812925"/>
                  <a:gd name="connsiteY41" fmla="*/ 368300 h 1901825"/>
                  <a:gd name="connsiteX42" fmla="*/ 885825 w 1812925"/>
                  <a:gd name="connsiteY42" fmla="*/ 196850 h 1901825"/>
                  <a:gd name="connsiteX43" fmla="*/ 727075 w 1812925"/>
                  <a:gd name="connsiteY43" fmla="*/ 41275 h 1901825"/>
                  <a:gd name="connsiteX44" fmla="*/ 527050 w 1812925"/>
                  <a:gd name="connsiteY44" fmla="*/ 50800 h 1901825"/>
                  <a:gd name="connsiteX45" fmla="*/ 400050 w 1812925"/>
                  <a:gd name="connsiteY45" fmla="*/ 53975 h 1901825"/>
                  <a:gd name="connsiteX46" fmla="*/ 314325 w 1812925"/>
                  <a:gd name="connsiteY46" fmla="*/ 44450 h 1901825"/>
                  <a:gd name="connsiteX47" fmla="*/ 250825 w 1812925"/>
                  <a:gd name="connsiteY47" fmla="*/ 28575 h 1901825"/>
                  <a:gd name="connsiteX48" fmla="*/ 31750 w 1812925"/>
                  <a:gd name="connsiteY48" fmla="*/ 0 h 1901825"/>
                  <a:gd name="connsiteX0" fmla="*/ 31750 w 1812925"/>
                  <a:gd name="connsiteY0" fmla="*/ 0 h 1901825"/>
                  <a:gd name="connsiteX1" fmla="*/ 152400 w 1812925"/>
                  <a:gd name="connsiteY1" fmla="*/ 371475 h 1901825"/>
                  <a:gd name="connsiteX2" fmla="*/ 0 w 1812925"/>
                  <a:gd name="connsiteY2" fmla="*/ 1339850 h 1901825"/>
                  <a:gd name="connsiteX3" fmla="*/ 247650 w 1812925"/>
                  <a:gd name="connsiteY3" fmla="*/ 1454150 h 1901825"/>
                  <a:gd name="connsiteX4" fmla="*/ 396875 w 1812925"/>
                  <a:gd name="connsiteY4" fmla="*/ 1565275 h 1901825"/>
                  <a:gd name="connsiteX5" fmla="*/ 596900 w 1812925"/>
                  <a:gd name="connsiteY5" fmla="*/ 1762125 h 1901825"/>
                  <a:gd name="connsiteX6" fmla="*/ 708025 w 1812925"/>
                  <a:gd name="connsiteY6" fmla="*/ 1828800 h 1901825"/>
                  <a:gd name="connsiteX7" fmla="*/ 774700 w 1812925"/>
                  <a:gd name="connsiteY7" fmla="*/ 1847850 h 1901825"/>
                  <a:gd name="connsiteX8" fmla="*/ 787400 w 1812925"/>
                  <a:gd name="connsiteY8" fmla="*/ 1790700 h 1901825"/>
                  <a:gd name="connsiteX9" fmla="*/ 787400 w 1812925"/>
                  <a:gd name="connsiteY9" fmla="*/ 1730375 h 1901825"/>
                  <a:gd name="connsiteX10" fmla="*/ 838200 w 1812925"/>
                  <a:gd name="connsiteY10" fmla="*/ 1727200 h 1901825"/>
                  <a:gd name="connsiteX11" fmla="*/ 974725 w 1812925"/>
                  <a:gd name="connsiteY11" fmla="*/ 1822450 h 1901825"/>
                  <a:gd name="connsiteX12" fmla="*/ 1098550 w 1812925"/>
                  <a:gd name="connsiteY12" fmla="*/ 1892300 h 1901825"/>
                  <a:gd name="connsiteX13" fmla="*/ 1190625 w 1812925"/>
                  <a:gd name="connsiteY13" fmla="*/ 1901825 h 1901825"/>
                  <a:gd name="connsiteX14" fmla="*/ 1257300 w 1812925"/>
                  <a:gd name="connsiteY14" fmla="*/ 1876425 h 1901825"/>
                  <a:gd name="connsiteX15" fmla="*/ 1276350 w 1812925"/>
                  <a:gd name="connsiteY15" fmla="*/ 1822450 h 1901825"/>
                  <a:gd name="connsiteX16" fmla="*/ 1260475 w 1812925"/>
                  <a:gd name="connsiteY16" fmla="*/ 1765300 h 1901825"/>
                  <a:gd name="connsiteX17" fmla="*/ 1285875 w 1812925"/>
                  <a:gd name="connsiteY17" fmla="*/ 1720850 h 1901825"/>
                  <a:gd name="connsiteX18" fmla="*/ 1377950 w 1812925"/>
                  <a:gd name="connsiteY18" fmla="*/ 1768475 h 1901825"/>
                  <a:gd name="connsiteX19" fmla="*/ 1524000 w 1812925"/>
                  <a:gd name="connsiteY19" fmla="*/ 1838325 h 1901825"/>
                  <a:gd name="connsiteX20" fmla="*/ 1628775 w 1812925"/>
                  <a:gd name="connsiteY20" fmla="*/ 1879600 h 1901825"/>
                  <a:gd name="connsiteX21" fmla="*/ 1701800 w 1812925"/>
                  <a:gd name="connsiteY21" fmla="*/ 1898650 h 1901825"/>
                  <a:gd name="connsiteX22" fmla="*/ 1768475 w 1812925"/>
                  <a:gd name="connsiteY22" fmla="*/ 1882775 h 1901825"/>
                  <a:gd name="connsiteX23" fmla="*/ 1746250 w 1812925"/>
                  <a:gd name="connsiteY23" fmla="*/ 1787525 h 1901825"/>
                  <a:gd name="connsiteX24" fmla="*/ 1663700 w 1812925"/>
                  <a:gd name="connsiteY24" fmla="*/ 1647825 h 1901825"/>
                  <a:gd name="connsiteX25" fmla="*/ 1581150 w 1812925"/>
                  <a:gd name="connsiteY25" fmla="*/ 1527175 h 1901825"/>
                  <a:gd name="connsiteX26" fmla="*/ 1562100 w 1812925"/>
                  <a:gd name="connsiteY26" fmla="*/ 1454150 h 1901825"/>
                  <a:gd name="connsiteX27" fmla="*/ 1682750 w 1812925"/>
                  <a:gd name="connsiteY27" fmla="*/ 1482725 h 1901825"/>
                  <a:gd name="connsiteX28" fmla="*/ 1768475 w 1812925"/>
                  <a:gd name="connsiteY28" fmla="*/ 1539875 h 1901825"/>
                  <a:gd name="connsiteX29" fmla="*/ 1812925 w 1812925"/>
                  <a:gd name="connsiteY29" fmla="*/ 1517650 h 1901825"/>
                  <a:gd name="connsiteX30" fmla="*/ 1755775 w 1812925"/>
                  <a:gd name="connsiteY30" fmla="*/ 1412875 h 1901825"/>
                  <a:gd name="connsiteX31" fmla="*/ 1581150 w 1812925"/>
                  <a:gd name="connsiteY31" fmla="*/ 1203325 h 1901825"/>
                  <a:gd name="connsiteX32" fmla="*/ 1470025 w 1812925"/>
                  <a:gd name="connsiteY32" fmla="*/ 1016000 h 1901825"/>
                  <a:gd name="connsiteX33" fmla="*/ 1339850 w 1812925"/>
                  <a:gd name="connsiteY33" fmla="*/ 831850 h 1901825"/>
                  <a:gd name="connsiteX34" fmla="*/ 1273175 w 1812925"/>
                  <a:gd name="connsiteY34" fmla="*/ 755650 h 1901825"/>
                  <a:gd name="connsiteX35" fmla="*/ 1406525 w 1812925"/>
                  <a:gd name="connsiteY35" fmla="*/ 793750 h 1901825"/>
                  <a:gd name="connsiteX36" fmla="*/ 1454150 w 1812925"/>
                  <a:gd name="connsiteY36" fmla="*/ 803275 h 1901825"/>
                  <a:gd name="connsiteX37" fmla="*/ 1444625 w 1812925"/>
                  <a:gd name="connsiteY37" fmla="*/ 739775 h 1901825"/>
                  <a:gd name="connsiteX38" fmla="*/ 1435100 w 1812925"/>
                  <a:gd name="connsiteY38" fmla="*/ 714375 h 1901825"/>
                  <a:gd name="connsiteX39" fmla="*/ 1425575 w 1812925"/>
                  <a:gd name="connsiteY39" fmla="*/ 698500 h 1901825"/>
                  <a:gd name="connsiteX40" fmla="*/ 1266825 w 1812925"/>
                  <a:gd name="connsiteY40" fmla="*/ 568325 h 1901825"/>
                  <a:gd name="connsiteX41" fmla="*/ 1063625 w 1812925"/>
                  <a:gd name="connsiteY41" fmla="*/ 368300 h 1901825"/>
                  <a:gd name="connsiteX42" fmla="*/ 885825 w 1812925"/>
                  <a:gd name="connsiteY42" fmla="*/ 196850 h 1901825"/>
                  <a:gd name="connsiteX43" fmla="*/ 727075 w 1812925"/>
                  <a:gd name="connsiteY43" fmla="*/ 41275 h 1901825"/>
                  <a:gd name="connsiteX44" fmla="*/ 527050 w 1812925"/>
                  <a:gd name="connsiteY44" fmla="*/ 50800 h 1901825"/>
                  <a:gd name="connsiteX45" fmla="*/ 400050 w 1812925"/>
                  <a:gd name="connsiteY45" fmla="*/ 53975 h 1901825"/>
                  <a:gd name="connsiteX46" fmla="*/ 314325 w 1812925"/>
                  <a:gd name="connsiteY46" fmla="*/ 44450 h 1901825"/>
                  <a:gd name="connsiteX47" fmla="*/ 250825 w 1812925"/>
                  <a:gd name="connsiteY47" fmla="*/ 28575 h 1901825"/>
                  <a:gd name="connsiteX48" fmla="*/ 31750 w 1812925"/>
                  <a:gd name="connsiteY48" fmla="*/ 0 h 1901825"/>
                  <a:gd name="connsiteX0" fmla="*/ 31750 w 1812925"/>
                  <a:gd name="connsiteY0" fmla="*/ 0 h 1901825"/>
                  <a:gd name="connsiteX1" fmla="*/ 152400 w 1812925"/>
                  <a:gd name="connsiteY1" fmla="*/ 371475 h 1901825"/>
                  <a:gd name="connsiteX2" fmla="*/ 0 w 1812925"/>
                  <a:gd name="connsiteY2" fmla="*/ 1339850 h 1901825"/>
                  <a:gd name="connsiteX3" fmla="*/ 247650 w 1812925"/>
                  <a:gd name="connsiteY3" fmla="*/ 1454150 h 1901825"/>
                  <a:gd name="connsiteX4" fmla="*/ 396875 w 1812925"/>
                  <a:gd name="connsiteY4" fmla="*/ 1565275 h 1901825"/>
                  <a:gd name="connsiteX5" fmla="*/ 596900 w 1812925"/>
                  <a:gd name="connsiteY5" fmla="*/ 1762125 h 1901825"/>
                  <a:gd name="connsiteX6" fmla="*/ 708025 w 1812925"/>
                  <a:gd name="connsiteY6" fmla="*/ 1828800 h 1901825"/>
                  <a:gd name="connsiteX7" fmla="*/ 774700 w 1812925"/>
                  <a:gd name="connsiteY7" fmla="*/ 1847850 h 1901825"/>
                  <a:gd name="connsiteX8" fmla="*/ 787400 w 1812925"/>
                  <a:gd name="connsiteY8" fmla="*/ 1790700 h 1901825"/>
                  <a:gd name="connsiteX9" fmla="*/ 787400 w 1812925"/>
                  <a:gd name="connsiteY9" fmla="*/ 1730375 h 1901825"/>
                  <a:gd name="connsiteX10" fmla="*/ 838200 w 1812925"/>
                  <a:gd name="connsiteY10" fmla="*/ 1727200 h 1901825"/>
                  <a:gd name="connsiteX11" fmla="*/ 974725 w 1812925"/>
                  <a:gd name="connsiteY11" fmla="*/ 1822450 h 1901825"/>
                  <a:gd name="connsiteX12" fmla="*/ 1098550 w 1812925"/>
                  <a:gd name="connsiteY12" fmla="*/ 1892300 h 1901825"/>
                  <a:gd name="connsiteX13" fmla="*/ 1190625 w 1812925"/>
                  <a:gd name="connsiteY13" fmla="*/ 1901825 h 1901825"/>
                  <a:gd name="connsiteX14" fmla="*/ 1257300 w 1812925"/>
                  <a:gd name="connsiteY14" fmla="*/ 1876425 h 1901825"/>
                  <a:gd name="connsiteX15" fmla="*/ 1276350 w 1812925"/>
                  <a:gd name="connsiteY15" fmla="*/ 1822450 h 1901825"/>
                  <a:gd name="connsiteX16" fmla="*/ 1260475 w 1812925"/>
                  <a:gd name="connsiteY16" fmla="*/ 1765300 h 1901825"/>
                  <a:gd name="connsiteX17" fmla="*/ 1285875 w 1812925"/>
                  <a:gd name="connsiteY17" fmla="*/ 1720850 h 1901825"/>
                  <a:gd name="connsiteX18" fmla="*/ 1377950 w 1812925"/>
                  <a:gd name="connsiteY18" fmla="*/ 1768475 h 1901825"/>
                  <a:gd name="connsiteX19" fmla="*/ 1524000 w 1812925"/>
                  <a:gd name="connsiteY19" fmla="*/ 1838325 h 1901825"/>
                  <a:gd name="connsiteX20" fmla="*/ 1628775 w 1812925"/>
                  <a:gd name="connsiteY20" fmla="*/ 1879600 h 1901825"/>
                  <a:gd name="connsiteX21" fmla="*/ 1701800 w 1812925"/>
                  <a:gd name="connsiteY21" fmla="*/ 1898650 h 1901825"/>
                  <a:gd name="connsiteX22" fmla="*/ 1768475 w 1812925"/>
                  <a:gd name="connsiteY22" fmla="*/ 1882775 h 1901825"/>
                  <a:gd name="connsiteX23" fmla="*/ 1746250 w 1812925"/>
                  <a:gd name="connsiteY23" fmla="*/ 1787525 h 1901825"/>
                  <a:gd name="connsiteX24" fmla="*/ 1663700 w 1812925"/>
                  <a:gd name="connsiteY24" fmla="*/ 1647825 h 1901825"/>
                  <a:gd name="connsiteX25" fmla="*/ 1581150 w 1812925"/>
                  <a:gd name="connsiteY25" fmla="*/ 1527175 h 1901825"/>
                  <a:gd name="connsiteX26" fmla="*/ 1562100 w 1812925"/>
                  <a:gd name="connsiteY26" fmla="*/ 1454150 h 1901825"/>
                  <a:gd name="connsiteX27" fmla="*/ 1682750 w 1812925"/>
                  <a:gd name="connsiteY27" fmla="*/ 1482725 h 1901825"/>
                  <a:gd name="connsiteX28" fmla="*/ 1768475 w 1812925"/>
                  <a:gd name="connsiteY28" fmla="*/ 1539875 h 1901825"/>
                  <a:gd name="connsiteX29" fmla="*/ 1812925 w 1812925"/>
                  <a:gd name="connsiteY29" fmla="*/ 1517650 h 1901825"/>
                  <a:gd name="connsiteX30" fmla="*/ 1755775 w 1812925"/>
                  <a:gd name="connsiteY30" fmla="*/ 1412875 h 1901825"/>
                  <a:gd name="connsiteX31" fmla="*/ 1581150 w 1812925"/>
                  <a:gd name="connsiteY31" fmla="*/ 1203325 h 1901825"/>
                  <a:gd name="connsiteX32" fmla="*/ 1470025 w 1812925"/>
                  <a:gd name="connsiteY32" fmla="*/ 1016000 h 1901825"/>
                  <a:gd name="connsiteX33" fmla="*/ 1339850 w 1812925"/>
                  <a:gd name="connsiteY33" fmla="*/ 831850 h 1901825"/>
                  <a:gd name="connsiteX34" fmla="*/ 1273175 w 1812925"/>
                  <a:gd name="connsiteY34" fmla="*/ 755650 h 1901825"/>
                  <a:gd name="connsiteX35" fmla="*/ 1406525 w 1812925"/>
                  <a:gd name="connsiteY35" fmla="*/ 793750 h 1901825"/>
                  <a:gd name="connsiteX36" fmla="*/ 1454150 w 1812925"/>
                  <a:gd name="connsiteY36" fmla="*/ 803275 h 1901825"/>
                  <a:gd name="connsiteX37" fmla="*/ 1444625 w 1812925"/>
                  <a:gd name="connsiteY37" fmla="*/ 739775 h 1901825"/>
                  <a:gd name="connsiteX38" fmla="*/ 1435100 w 1812925"/>
                  <a:gd name="connsiteY38" fmla="*/ 714375 h 1901825"/>
                  <a:gd name="connsiteX39" fmla="*/ 1425575 w 1812925"/>
                  <a:gd name="connsiteY39" fmla="*/ 698500 h 1901825"/>
                  <a:gd name="connsiteX40" fmla="*/ 1266825 w 1812925"/>
                  <a:gd name="connsiteY40" fmla="*/ 568325 h 1901825"/>
                  <a:gd name="connsiteX41" fmla="*/ 1063625 w 1812925"/>
                  <a:gd name="connsiteY41" fmla="*/ 368300 h 1901825"/>
                  <a:gd name="connsiteX42" fmla="*/ 885825 w 1812925"/>
                  <a:gd name="connsiteY42" fmla="*/ 196850 h 1901825"/>
                  <a:gd name="connsiteX43" fmla="*/ 727075 w 1812925"/>
                  <a:gd name="connsiteY43" fmla="*/ 41275 h 1901825"/>
                  <a:gd name="connsiteX44" fmla="*/ 527050 w 1812925"/>
                  <a:gd name="connsiteY44" fmla="*/ 50800 h 1901825"/>
                  <a:gd name="connsiteX45" fmla="*/ 400050 w 1812925"/>
                  <a:gd name="connsiteY45" fmla="*/ 53975 h 1901825"/>
                  <a:gd name="connsiteX46" fmla="*/ 314325 w 1812925"/>
                  <a:gd name="connsiteY46" fmla="*/ 44450 h 1901825"/>
                  <a:gd name="connsiteX47" fmla="*/ 250825 w 1812925"/>
                  <a:gd name="connsiteY47" fmla="*/ 28575 h 1901825"/>
                  <a:gd name="connsiteX48" fmla="*/ 31750 w 1812925"/>
                  <a:gd name="connsiteY48" fmla="*/ 0 h 1901825"/>
                  <a:gd name="connsiteX0" fmla="*/ 31750 w 1812925"/>
                  <a:gd name="connsiteY0" fmla="*/ 0 h 1901825"/>
                  <a:gd name="connsiteX1" fmla="*/ 152400 w 1812925"/>
                  <a:gd name="connsiteY1" fmla="*/ 371475 h 1901825"/>
                  <a:gd name="connsiteX2" fmla="*/ 0 w 1812925"/>
                  <a:gd name="connsiteY2" fmla="*/ 1339850 h 1901825"/>
                  <a:gd name="connsiteX3" fmla="*/ 247650 w 1812925"/>
                  <a:gd name="connsiteY3" fmla="*/ 1454150 h 1901825"/>
                  <a:gd name="connsiteX4" fmla="*/ 396875 w 1812925"/>
                  <a:gd name="connsiteY4" fmla="*/ 1565275 h 1901825"/>
                  <a:gd name="connsiteX5" fmla="*/ 596900 w 1812925"/>
                  <a:gd name="connsiteY5" fmla="*/ 1762125 h 1901825"/>
                  <a:gd name="connsiteX6" fmla="*/ 708025 w 1812925"/>
                  <a:gd name="connsiteY6" fmla="*/ 1828800 h 1901825"/>
                  <a:gd name="connsiteX7" fmla="*/ 774700 w 1812925"/>
                  <a:gd name="connsiteY7" fmla="*/ 1847850 h 1901825"/>
                  <a:gd name="connsiteX8" fmla="*/ 787400 w 1812925"/>
                  <a:gd name="connsiteY8" fmla="*/ 1790700 h 1901825"/>
                  <a:gd name="connsiteX9" fmla="*/ 787400 w 1812925"/>
                  <a:gd name="connsiteY9" fmla="*/ 1730375 h 1901825"/>
                  <a:gd name="connsiteX10" fmla="*/ 838200 w 1812925"/>
                  <a:gd name="connsiteY10" fmla="*/ 1727200 h 1901825"/>
                  <a:gd name="connsiteX11" fmla="*/ 974725 w 1812925"/>
                  <a:gd name="connsiteY11" fmla="*/ 1822450 h 1901825"/>
                  <a:gd name="connsiteX12" fmla="*/ 1098550 w 1812925"/>
                  <a:gd name="connsiteY12" fmla="*/ 1892300 h 1901825"/>
                  <a:gd name="connsiteX13" fmla="*/ 1190625 w 1812925"/>
                  <a:gd name="connsiteY13" fmla="*/ 1901825 h 1901825"/>
                  <a:gd name="connsiteX14" fmla="*/ 1257300 w 1812925"/>
                  <a:gd name="connsiteY14" fmla="*/ 1876425 h 1901825"/>
                  <a:gd name="connsiteX15" fmla="*/ 1276350 w 1812925"/>
                  <a:gd name="connsiteY15" fmla="*/ 1822450 h 1901825"/>
                  <a:gd name="connsiteX16" fmla="*/ 1260475 w 1812925"/>
                  <a:gd name="connsiteY16" fmla="*/ 1765300 h 1901825"/>
                  <a:gd name="connsiteX17" fmla="*/ 1285875 w 1812925"/>
                  <a:gd name="connsiteY17" fmla="*/ 1720850 h 1901825"/>
                  <a:gd name="connsiteX18" fmla="*/ 1377950 w 1812925"/>
                  <a:gd name="connsiteY18" fmla="*/ 1768475 h 1901825"/>
                  <a:gd name="connsiteX19" fmla="*/ 1524000 w 1812925"/>
                  <a:gd name="connsiteY19" fmla="*/ 1838325 h 1901825"/>
                  <a:gd name="connsiteX20" fmla="*/ 1628775 w 1812925"/>
                  <a:gd name="connsiteY20" fmla="*/ 1879600 h 1901825"/>
                  <a:gd name="connsiteX21" fmla="*/ 1701800 w 1812925"/>
                  <a:gd name="connsiteY21" fmla="*/ 1898650 h 1901825"/>
                  <a:gd name="connsiteX22" fmla="*/ 1768475 w 1812925"/>
                  <a:gd name="connsiteY22" fmla="*/ 1882775 h 1901825"/>
                  <a:gd name="connsiteX23" fmla="*/ 1746250 w 1812925"/>
                  <a:gd name="connsiteY23" fmla="*/ 1787525 h 1901825"/>
                  <a:gd name="connsiteX24" fmla="*/ 1663700 w 1812925"/>
                  <a:gd name="connsiteY24" fmla="*/ 1647825 h 1901825"/>
                  <a:gd name="connsiteX25" fmla="*/ 1581150 w 1812925"/>
                  <a:gd name="connsiteY25" fmla="*/ 1527175 h 1901825"/>
                  <a:gd name="connsiteX26" fmla="*/ 1562100 w 1812925"/>
                  <a:gd name="connsiteY26" fmla="*/ 1454150 h 1901825"/>
                  <a:gd name="connsiteX27" fmla="*/ 1682750 w 1812925"/>
                  <a:gd name="connsiteY27" fmla="*/ 1482725 h 1901825"/>
                  <a:gd name="connsiteX28" fmla="*/ 1768475 w 1812925"/>
                  <a:gd name="connsiteY28" fmla="*/ 1539875 h 1901825"/>
                  <a:gd name="connsiteX29" fmla="*/ 1812925 w 1812925"/>
                  <a:gd name="connsiteY29" fmla="*/ 1517650 h 1901825"/>
                  <a:gd name="connsiteX30" fmla="*/ 1755775 w 1812925"/>
                  <a:gd name="connsiteY30" fmla="*/ 1412875 h 1901825"/>
                  <a:gd name="connsiteX31" fmla="*/ 1581150 w 1812925"/>
                  <a:gd name="connsiteY31" fmla="*/ 1203325 h 1901825"/>
                  <a:gd name="connsiteX32" fmla="*/ 1470025 w 1812925"/>
                  <a:gd name="connsiteY32" fmla="*/ 1016000 h 1901825"/>
                  <a:gd name="connsiteX33" fmla="*/ 1339850 w 1812925"/>
                  <a:gd name="connsiteY33" fmla="*/ 831850 h 1901825"/>
                  <a:gd name="connsiteX34" fmla="*/ 1273175 w 1812925"/>
                  <a:gd name="connsiteY34" fmla="*/ 755650 h 1901825"/>
                  <a:gd name="connsiteX35" fmla="*/ 1406525 w 1812925"/>
                  <a:gd name="connsiteY35" fmla="*/ 793750 h 1901825"/>
                  <a:gd name="connsiteX36" fmla="*/ 1454150 w 1812925"/>
                  <a:gd name="connsiteY36" fmla="*/ 803275 h 1901825"/>
                  <a:gd name="connsiteX37" fmla="*/ 1444625 w 1812925"/>
                  <a:gd name="connsiteY37" fmla="*/ 739775 h 1901825"/>
                  <a:gd name="connsiteX38" fmla="*/ 1435100 w 1812925"/>
                  <a:gd name="connsiteY38" fmla="*/ 714375 h 1901825"/>
                  <a:gd name="connsiteX39" fmla="*/ 1425575 w 1812925"/>
                  <a:gd name="connsiteY39" fmla="*/ 698500 h 1901825"/>
                  <a:gd name="connsiteX40" fmla="*/ 1266825 w 1812925"/>
                  <a:gd name="connsiteY40" fmla="*/ 568325 h 1901825"/>
                  <a:gd name="connsiteX41" fmla="*/ 1063625 w 1812925"/>
                  <a:gd name="connsiteY41" fmla="*/ 368300 h 1901825"/>
                  <a:gd name="connsiteX42" fmla="*/ 885825 w 1812925"/>
                  <a:gd name="connsiteY42" fmla="*/ 196850 h 1901825"/>
                  <a:gd name="connsiteX43" fmla="*/ 727075 w 1812925"/>
                  <a:gd name="connsiteY43" fmla="*/ 41275 h 1901825"/>
                  <a:gd name="connsiteX44" fmla="*/ 527050 w 1812925"/>
                  <a:gd name="connsiteY44" fmla="*/ 50800 h 1901825"/>
                  <a:gd name="connsiteX45" fmla="*/ 400050 w 1812925"/>
                  <a:gd name="connsiteY45" fmla="*/ 53975 h 1901825"/>
                  <a:gd name="connsiteX46" fmla="*/ 314325 w 1812925"/>
                  <a:gd name="connsiteY46" fmla="*/ 44450 h 1901825"/>
                  <a:gd name="connsiteX47" fmla="*/ 250825 w 1812925"/>
                  <a:gd name="connsiteY47" fmla="*/ 28575 h 1901825"/>
                  <a:gd name="connsiteX48" fmla="*/ 31750 w 1812925"/>
                  <a:gd name="connsiteY48" fmla="*/ 0 h 1901825"/>
                  <a:gd name="connsiteX0" fmla="*/ 31750 w 1812925"/>
                  <a:gd name="connsiteY0" fmla="*/ 0 h 1901825"/>
                  <a:gd name="connsiteX1" fmla="*/ 152400 w 1812925"/>
                  <a:gd name="connsiteY1" fmla="*/ 371475 h 1901825"/>
                  <a:gd name="connsiteX2" fmla="*/ 0 w 1812925"/>
                  <a:gd name="connsiteY2" fmla="*/ 1339850 h 1901825"/>
                  <a:gd name="connsiteX3" fmla="*/ 247650 w 1812925"/>
                  <a:gd name="connsiteY3" fmla="*/ 1454150 h 1901825"/>
                  <a:gd name="connsiteX4" fmla="*/ 396875 w 1812925"/>
                  <a:gd name="connsiteY4" fmla="*/ 1565275 h 1901825"/>
                  <a:gd name="connsiteX5" fmla="*/ 596900 w 1812925"/>
                  <a:gd name="connsiteY5" fmla="*/ 1762125 h 1901825"/>
                  <a:gd name="connsiteX6" fmla="*/ 708025 w 1812925"/>
                  <a:gd name="connsiteY6" fmla="*/ 1828800 h 1901825"/>
                  <a:gd name="connsiteX7" fmla="*/ 774700 w 1812925"/>
                  <a:gd name="connsiteY7" fmla="*/ 1847850 h 1901825"/>
                  <a:gd name="connsiteX8" fmla="*/ 787400 w 1812925"/>
                  <a:gd name="connsiteY8" fmla="*/ 1790700 h 1901825"/>
                  <a:gd name="connsiteX9" fmla="*/ 787400 w 1812925"/>
                  <a:gd name="connsiteY9" fmla="*/ 1730375 h 1901825"/>
                  <a:gd name="connsiteX10" fmla="*/ 838200 w 1812925"/>
                  <a:gd name="connsiteY10" fmla="*/ 1727200 h 1901825"/>
                  <a:gd name="connsiteX11" fmla="*/ 974725 w 1812925"/>
                  <a:gd name="connsiteY11" fmla="*/ 1822450 h 1901825"/>
                  <a:gd name="connsiteX12" fmla="*/ 1098550 w 1812925"/>
                  <a:gd name="connsiteY12" fmla="*/ 1892300 h 1901825"/>
                  <a:gd name="connsiteX13" fmla="*/ 1190625 w 1812925"/>
                  <a:gd name="connsiteY13" fmla="*/ 1901825 h 1901825"/>
                  <a:gd name="connsiteX14" fmla="*/ 1257300 w 1812925"/>
                  <a:gd name="connsiteY14" fmla="*/ 1876425 h 1901825"/>
                  <a:gd name="connsiteX15" fmla="*/ 1276350 w 1812925"/>
                  <a:gd name="connsiteY15" fmla="*/ 1822450 h 1901825"/>
                  <a:gd name="connsiteX16" fmla="*/ 1260475 w 1812925"/>
                  <a:gd name="connsiteY16" fmla="*/ 1765300 h 1901825"/>
                  <a:gd name="connsiteX17" fmla="*/ 1285875 w 1812925"/>
                  <a:gd name="connsiteY17" fmla="*/ 1720850 h 1901825"/>
                  <a:gd name="connsiteX18" fmla="*/ 1377950 w 1812925"/>
                  <a:gd name="connsiteY18" fmla="*/ 1768475 h 1901825"/>
                  <a:gd name="connsiteX19" fmla="*/ 1524000 w 1812925"/>
                  <a:gd name="connsiteY19" fmla="*/ 1838325 h 1901825"/>
                  <a:gd name="connsiteX20" fmla="*/ 1628775 w 1812925"/>
                  <a:gd name="connsiteY20" fmla="*/ 1879600 h 1901825"/>
                  <a:gd name="connsiteX21" fmla="*/ 1701800 w 1812925"/>
                  <a:gd name="connsiteY21" fmla="*/ 1898650 h 1901825"/>
                  <a:gd name="connsiteX22" fmla="*/ 1768475 w 1812925"/>
                  <a:gd name="connsiteY22" fmla="*/ 1882775 h 1901825"/>
                  <a:gd name="connsiteX23" fmla="*/ 1746250 w 1812925"/>
                  <a:gd name="connsiteY23" fmla="*/ 1787525 h 1901825"/>
                  <a:gd name="connsiteX24" fmla="*/ 1663700 w 1812925"/>
                  <a:gd name="connsiteY24" fmla="*/ 1647825 h 1901825"/>
                  <a:gd name="connsiteX25" fmla="*/ 1581150 w 1812925"/>
                  <a:gd name="connsiteY25" fmla="*/ 1527175 h 1901825"/>
                  <a:gd name="connsiteX26" fmla="*/ 1562100 w 1812925"/>
                  <a:gd name="connsiteY26" fmla="*/ 1454150 h 1901825"/>
                  <a:gd name="connsiteX27" fmla="*/ 1682750 w 1812925"/>
                  <a:gd name="connsiteY27" fmla="*/ 1482725 h 1901825"/>
                  <a:gd name="connsiteX28" fmla="*/ 1768475 w 1812925"/>
                  <a:gd name="connsiteY28" fmla="*/ 1539875 h 1901825"/>
                  <a:gd name="connsiteX29" fmla="*/ 1812925 w 1812925"/>
                  <a:gd name="connsiteY29" fmla="*/ 1517650 h 1901825"/>
                  <a:gd name="connsiteX30" fmla="*/ 1755775 w 1812925"/>
                  <a:gd name="connsiteY30" fmla="*/ 1412875 h 1901825"/>
                  <a:gd name="connsiteX31" fmla="*/ 1581150 w 1812925"/>
                  <a:gd name="connsiteY31" fmla="*/ 1203325 h 1901825"/>
                  <a:gd name="connsiteX32" fmla="*/ 1470025 w 1812925"/>
                  <a:gd name="connsiteY32" fmla="*/ 1016000 h 1901825"/>
                  <a:gd name="connsiteX33" fmla="*/ 1339850 w 1812925"/>
                  <a:gd name="connsiteY33" fmla="*/ 831850 h 1901825"/>
                  <a:gd name="connsiteX34" fmla="*/ 1273175 w 1812925"/>
                  <a:gd name="connsiteY34" fmla="*/ 755650 h 1901825"/>
                  <a:gd name="connsiteX35" fmla="*/ 1406525 w 1812925"/>
                  <a:gd name="connsiteY35" fmla="*/ 793750 h 1901825"/>
                  <a:gd name="connsiteX36" fmla="*/ 1454150 w 1812925"/>
                  <a:gd name="connsiteY36" fmla="*/ 803275 h 1901825"/>
                  <a:gd name="connsiteX37" fmla="*/ 1444625 w 1812925"/>
                  <a:gd name="connsiteY37" fmla="*/ 739775 h 1901825"/>
                  <a:gd name="connsiteX38" fmla="*/ 1435100 w 1812925"/>
                  <a:gd name="connsiteY38" fmla="*/ 714375 h 1901825"/>
                  <a:gd name="connsiteX39" fmla="*/ 1425575 w 1812925"/>
                  <a:gd name="connsiteY39" fmla="*/ 698500 h 1901825"/>
                  <a:gd name="connsiteX40" fmla="*/ 1266825 w 1812925"/>
                  <a:gd name="connsiteY40" fmla="*/ 568325 h 1901825"/>
                  <a:gd name="connsiteX41" fmla="*/ 1063625 w 1812925"/>
                  <a:gd name="connsiteY41" fmla="*/ 368300 h 1901825"/>
                  <a:gd name="connsiteX42" fmla="*/ 885825 w 1812925"/>
                  <a:gd name="connsiteY42" fmla="*/ 196850 h 1901825"/>
                  <a:gd name="connsiteX43" fmla="*/ 727075 w 1812925"/>
                  <a:gd name="connsiteY43" fmla="*/ 41275 h 1901825"/>
                  <a:gd name="connsiteX44" fmla="*/ 527050 w 1812925"/>
                  <a:gd name="connsiteY44" fmla="*/ 50800 h 1901825"/>
                  <a:gd name="connsiteX45" fmla="*/ 400050 w 1812925"/>
                  <a:gd name="connsiteY45" fmla="*/ 53975 h 1901825"/>
                  <a:gd name="connsiteX46" fmla="*/ 314325 w 1812925"/>
                  <a:gd name="connsiteY46" fmla="*/ 44450 h 1901825"/>
                  <a:gd name="connsiteX47" fmla="*/ 250825 w 1812925"/>
                  <a:gd name="connsiteY47" fmla="*/ 28575 h 1901825"/>
                  <a:gd name="connsiteX48" fmla="*/ 31750 w 1812925"/>
                  <a:gd name="connsiteY48" fmla="*/ 0 h 1901825"/>
                  <a:gd name="connsiteX0" fmla="*/ 31750 w 1812925"/>
                  <a:gd name="connsiteY0" fmla="*/ 0 h 1901825"/>
                  <a:gd name="connsiteX1" fmla="*/ 152400 w 1812925"/>
                  <a:gd name="connsiteY1" fmla="*/ 371475 h 1901825"/>
                  <a:gd name="connsiteX2" fmla="*/ 0 w 1812925"/>
                  <a:gd name="connsiteY2" fmla="*/ 1339850 h 1901825"/>
                  <a:gd name="connsiteX3" fmla="*/ 247650 w 1812925"/>
                  <a:gd name="connsiteY3" fmla="*/ 1454150 h 1901825"/>
                  <a:gd name="connsiteX4" fmla="*/ 396875 w 1812925"/>
                  <a:gd name="connsiteY4" fmla="*/ 1565275 h 1901825"/>
                  <a:gd name="connsiteX5" fmla="*/ 596900 w 1812925"/>
                  <a:gd name="connsiteY5" fmla="*/ 1762125 h 1901825"/>
                  <a:gd name="connsiteX6" fmla="*/ 708025 w 1812925"/>
                  <a:gd name="connsiteY6" fmla="*/ 1828800 h 1901825"/>
                  <a:gd name="connsiteX7" fmla="*/ 774700 w 1812925"/>
                  <a:gd name="connsiteY7" fmla="*/ 1847850 h 1901825"/>
                  <a:gd name="connsiteX8" fmla="*/ 787400 w 1812925"/>
                  <a:gd name="connsiteY8" fmla="*/ 1790700 h 1901825"/>
                  <a:gd name="connsiteX9" fmla="*/ 787400 w 1812925"/>
                  <a:gd name="connsiteY9" fmla="*/ 1730375 h 1901825"/>
                  <a:gd name="connsiteX10" fmla="*/ 838200 w 1812925"/>
                  <a:gd name="connsiteY10" fmla="*/ 1727200 h 1901825"/>
                  <a:gd name="connsiteX11" fmla="*/ 974725 w 1812925"/>
                  <a:gd name="connsiteY11" fmla="*/ 1822450 h 1901825"/>
                  <a:gd name="connsiteX12" fmla="*/ 1098550 w 1812925"/>
                  <a:gd name="connsiteY12" fmla="*/ 1892300 h 1901825"/>
                  <a:gd name="connsiteX13" fmla="*/ 1190625 w 1812925"/>
                  <a:gd name="connsiteY13" fmla="*/ 1901825 h 1901825"/>
                  <a:gd name="connsiteX14" fmla="*/ 1257300 w 1812925"/>
                  <a:gd name="connsiteY14" fmla="*/ 1876425 h 1901825"/>
                  <a:gd name="connsiteX15" fmla="*/ 1276350 w 1812925"/>
                  <a:gd name="connsiteY15" fmla="*/ 1822450 h 1901825"/>
                  <a:gd name="connsiteX16" fmla="*/ 1260475 w 1812925"/>
                  <a:gd name="connsiteY16" fmla="*/ 1765300 h 1901825"/>
                  <a:gd name="connsiteX17" fmla="*/ 1285875 w 1812925"/>
                  <a:gd name="connsiteY17" fmla="*/ 1720850 h 1901825"/>
                  <a:gd name="connsiteX18" fmla="*/ 1377950 w 1812925"/>
                  <a:gd name="connsiteY18" fmla="*/ 1768475 h 1901825"/>
                  <a:gd name="connsiteX19" fmla="*/ 1524000 w 1812925"/>
                  <a:gd name="connsiteY19" fmla="*/ 1838325 h 1901825"/>
                  <a:gd name="connsiteX20" fmla="*/ 1628775 w 1812925"/>
                  <a:gd name="connsiteY20" fmla="*/ 1879600 h 1901825"/>
                  <a:gd name="connsiteX21" fmla="*/ 1701800 w 1812925"/>
                  <a:gd name="connsiteY21" fmla="*/ 1898650 h 1901825"/>
                  <a:gd name="connsiteX22" fmla="*/ 1768475 w 1812925"/>
                  <a:gd name="connsiteY22" fmla="*/ 1882775 h 1901825"/>
                  <a:gd name="connsiteX23" fmla="*/ 1746250 w 1812925"/>
                  <a:gd name="connsiteY23" fmla="*/ 1787525 h 1901825"/>
                  <a:gd name="connsiteX24" fmla="*/ 1663700 w 1812925"/>
                  <a:gd name="connsiteY24" fmla="*/ 1647825 h 1901825"/>
                  <a:gd name="connsiteX25" fmla="*/ 1581150 w 1812925"/>
                  <a:gd name="connsiteY25" fmla="*/ 1527175 h 1901825"/>
                  <a:gd name="connsiteX26" fmla="*/ 1562100 w 1812925"/>
                  <a:gd name="connsiteY26" fmla="*/ 1454150 h 1901825"/>
                  <a:gd name="connsiteX27" fmla="*/ 1682750 w 1812925"/>
                  <a:gd name="connsiteY27" fmla="*/ 1482725 h 1901825"/>
                  <a:gd name="connsiteX28" fmla="*/ 1768475 w 1812925"/>
                  <a:gd name="connsiteY28" fmla="*/ 1539875 h 1901825"/>
                  <a:gd name="connsiteX29" fmla="*/ 1812925 w 1812925"/>
                  <a:gd name="connsiteY29" fmla="*/ 1517650 h 1901825"/>
                  <a:gd name="connsiteX30" fmla="*/ 1755775 w 1812925"/>
                  <a:gd name="connsiteY30" fmla="*/ 1412875 h 1901825"/>
                  <a:gd name="connsiteX31" fmla="*/ 1581150 w 1812925"/>
                  <a:gd name="connsiteY31" fmla="*/ 1203325 h 1901825"/>
                  <a:gd name="connsiteX32" fmla="*/ 1470025 w 1812925"/>
                  <a:gd name="connsiteY32" fmla="*/ 1016000 h 1901825"/>
                  <a:gd name="connsiteX33" fmla="*/ 1339850 w 1812925"/>
                  <a:gd name="connsiteY33" fmla="*/ 831850 h 1901825"/>
                  <a:gd name="connsiteX34" fmla="*/ 1273175 w 1812925"/>
                  <a:gd name="connsiteY34" fmla="*/ 755650 h 1901825"/>
                  <a:gd name="connsiteX35" fmla="*/ 1406525 w 1812925"/>
                  <a:gd name="connsiteY35" fmla="*/ 793750 h 1901825"/>
                  <a:gd name="connsiteX36" fmla="*/ 1454150 w 1812925"/>
                  <a:gd name="connsiteY36" fmla="*/ 803275 h 1901825"/>
                  <a:gd name="connsiteX37" fmla="*/ 1444625 w 1812925"/>
                  <a:gd name="connsiteY37" fmla="*/ 739775 h 1901825"/>
                  <a:gd name="connsiteX38" fmla="*/ 1435100 w 1812925"/>
                  <a:gd name="connsiteY38" fmla="*/ 714375 h 1901825"/>
                  <a:gd name="connsiteX39" fmla="*/ 1425575 w 1812925"/>
                  <a:gd name="connsiteY39" fmla="*/ 698500 h 1901825"/>
                  <a:gd name="connsiteX40" fmla="*/ 1266825 w 1812925"/>
                  <a:gd name="connsiteY40" fmla="*/ 568325 h 1901825"/>
                  <a:gd name="connsiteX41" fmla="*/ 1063625 w 1812925"/>
                  <a:gd name="connsiteY41" fmla="*/ 368300 h 1901825"/>
                  <a:gd name="connsiteX42" fmla="*/ 885825 w 1812925"/>
                  <a:gd name="connsiteY42" fmla="*/ 196850 h 1901825"/>
                  <a:gd name="connsiteX43" fmla="*/ 727075 w 1812925"/>
                  <a:gd name="connsiteY43" fmla="*/ 41275 h 1901825"/>
                  <a:gd name="connsiteX44" fmla="*/ 527050 w 1812925"/>
                  <a:gd name="connsiteY44" fmla="*/ 50800 h 1901825"/>
                  <a:gd name="connsiteX45" fmla="*/ 400050 w 1812925"/>
                  <a:gd name="connsiteY45" fmla="*/ 53975 h 1901825"/>
                  <a:gd name="connsiteX46" fmla="*/ 314325 w 1812925"/>
                  <a:gd name="connsiteY46" fmla="*/ 44450 h 1901825"/>
                  <a:gd name="connsiteX47" fmla="*/ 250825 w 1812925"/>
                  <a:gd name="connsiteY47" fmla="*/ 28575 h 1901825"/>
                  <a:gd name="connsiteX48" fmla="*/ 31750 w 1812925"/>
                  <a:gd name="connsiteY48" fmla="*/ 0 h 1901825"/>
                  <a:gd name="connsiteX0" fmla="*/ 31750 w 1812925"/>
                  <a:gd name="connsiteY0" fmla="*/ 0 h 1901825"/>
                  <a:gd name="connsiteX1" fmla="*/ 152400 w 1812925"/>
                  <a:gd name="connsiteY1" fmla="*/ 371475 h 1901825"/>
                  <a:gd name="connsiteX2" fmla="*/ 0 w 1812925"/>
                  <a:gd name="connsiteY2" fmla="*/ 1339850 h 1901825"/>
                  <a:gd name="connsiteX3" fmla="*/ 247650 w 1812925"/>
                  <a:gd name="connsiteY3" fmla="*/ 1454150 h 1901825"/>
                  <a:gd name="connsiteX4" fmla="*/ 396875 w 1812925"/>
                  <a:gd name="connsiteY4" fmla="*/ 1565275 h 1901825"/>
                  <a:gd name="connsiteX5" fmla="*/ 596900 w 1812925"/>
                  <a:gd name="connsiteY5" fmla="*/ 1762125 h 1901825"/>
                  <a:gd name="connsiteX6" fmla="*/ 708025 w 1812925"/>
                  <a:gd name="connsiteY6" fmla="*/ 1828800 h 1901825"/>
                  <a:gd name="connsiteX7" fmla="*/ 774700 w 1812925"/>
                  <a:gd name="connsiteY7" fmla="*/ 1847850 h 1901825"/>
                  <a:gd name="connsiteX8" fmla="*/ 787400 w 1812925"/>
                  <a:gd name="connsiteY8" fmla="*/ 1790700 h 1901825"/>
                  <a:gd name="connsiteX9" fmla="*/ 787400 w 1812925"/>
                  <a:gd name="connsiteY9" fmla="*/ 1730375 h 1901825"/>
                  <a:gd name="connsiteX10" fmla="*/ 838200 w 1812925"/>
                  <a:gd name="connsiteY10" fmla="*/ 1727200 h 1901825"/>
                  <a:gd name="connsiteX11" fmla="*/ 974725 w 1812925"/>
                  <a:gd name="connsiteY11" fmla="*/ 1822450 h 1901825"/>
                  <a:gd name="connsiteX12" fmla="*/ 1098550 w 1812925"/>
                  <a:gd name="connsiteY12" fmla="*/ 1892300 h 1901825"/>
                  <a:gd name="connsiteX13" fmla="*/ 1190625 w 1812925"/>
                  <a:gd name="connsiteY13" fmla="*/ 1901825 h 1901825"/>
                  <a:gd name="connsiteX14" fmla="*/ 1257300 w 1812925"/>
                  <a:gd name="connsiteY14" fmla="*/ 1876425 h 1901825"/>
                  <a:gd name="connsiteX15" fmla="*/ 1276350 w 1812925"/>
                  <a:gd name="connsiteY15" fmla="*/ 1822450 h 1901825"/>
                  <a:gd name="connsiteX16" fmla="*/ 1260475 w 1812925"/>
                  <a:gd name="connsiteY16" fmla="*/ 1765300 h 1901825"/>
                  <a:gd name="connsiteX17" fmla="*/ 1285875 w 1812925"/>
                  <a:gd name="connsiteY17" fmla="*/ 1720850 h 1901825"/>
                  <a:gd name="connsiteX18" fmla="*/ 1377950 w 1812925"/>
                  <a:gd name="connsiteY18" fmla="*/ 1768475 h 1901825"/>
                  <a:gd name="connsiteX19" fmla="*/ 1524000 w 1812925"/>
                  <a:gd name="connsiteY19" fmla="*/ 1838325 h 1901825"/>
                  <a:gd name="connsiteX20" fmla="*/ 1628775 w 1812925"/>
                  <a:gd name="connsiteY20" fmla="*/ 1879600 h 1901825"/>
                  <a:gd name="connsiteX21" fmla="*/ 1701800 w 1812925"/>
                  <a:gd name="connsiteY21" fmla="*/ 1898650 h 1901825"/>
                  <a:gd name="connsiteX22" fmla="*/ 1768475 w 1812925"/>
                  <a:gd name="connsiteY22" fmla="*/ 1882775 h 1901825"/>
                  <a:gd name="connsiteX23" fmla="*/ 1746250 w 1812925"/>
                  <a:gd name="connsiteY23" fmla="*/ 1787525 h 1901825"/>
                  <a:gd name="connsiteX24" fmla="*/ 1663700 w 1812925"/>
                  <a:gd name="connsiteY24" fmla="*/ 1647825 h 1901825"/>
                  <a:gd name="connsiteX25" fmla="*/ 1581150 w 1812925"/>
                  <a:gd name="connsiteY25" fmla="*/ 1527175 h 1901825"/>
                  <a:gd name="connsiteX26" fmla="*/ 1562100 w 1812925"/>
                  <a:gd name="connsiteY26" fmla="*/ 1454150 h 1901825"/>
                  <a:gd name="connsiteX27" fmla="*/ 1682750 w 1812925"/>
                  <a:gd name="connsiteY27" fmla="*/ 1482725 h 1901825"/>
                  <a:gd name="connsiteX28" fmla="*/ 1768475 w 1812925"/>
                  <a:gd name="connsiteY28" fmla="*/ 1539875 h 1901825"/>
                  <a:gd name="connsiteX29" fmla="*/ 1812925 w 1812925"/>
                  <a:gd name="connsiteY29" fmla="*/ 1517650 h 1901825"/>
                  <a:gd name="connsiteX30" fmla="*/ 1755775 w 1812925"/>
                  <a:gd name="connsiteY30" fmla="*/ 1412875 h 1901825"/>
                  <a:gd name="connsiteX31" fmla="*/ 1581150 w 1812925"/>
                  <a:gd name="connsiteY31" fmla="*/ 1203325 h 1901825"/>
                  <a:gd name="connsiteX32" fmla="*/ 1470025 w 1812925"/>
                  <a:gd name="connsiteY32" fmla="*/ 1016000 h 1901825"/>
                  <a:gd name="connsiteX33" fmla="*/ 1339850 w 1812925"/>
                  <a:gd name="connsiteY33" fmla="*/ 831850 h 1901825"/>
                  <a:gd name="connsiteX34" fmla="*/ 1273175 w 1812925"/>
                  <a:gd name="connsiteY34" fmla="*/ 755650 h 1901825"/>
                  <a:gd name="connsiteX35" fmla="*/ 1406525 w 1812925"/>
                  <a:gd name="connsiteY35" fmla="*/ 793750 h 1901825"/>
                  <a:gd name="connsiteX36" fmla="*/ 1454150 w 1812925"/>
                  <a:gd name="connsiteY36" fmla="*/ 803275 h 1901825"/>
                  <a:gd name="connsiteX37" fmla="*/ 1444625 w 1812925"/>
                  <a:gd name="connsiteY37" fmla="*/ 739775 h 1901825"/>
                  <a:gd name="connsiteX38" fmla="*/ 1435100 w 1812925"/>
                  <a:gd name="connsiteY38" fmla="*/ 714375 h 1901825"/>
                  <a:gd name="connsiteX39" fmla="*/ 1425575 w 1812925"/>
                  <a:gd name="connsiteY39" fmla="*/ 698500 h 1901825"/>
                  <a:gd name="connsiteX40" fmla="*/ 1266825 w 1812925"/>
                  <a:gd name="connsiteY40" fmla="*/ 568325 h 1901825"/>
                  <a:gd name="connsiteX41" fmla="*/ 1063625 w 1812925"/>
                  <a:gd name="connsiteY41" fmla="*/ 368300 h 1901825"/>
                  <a:gd name="connsiteX42" fmla="*/ 885825 w 1812925"/>
                  <a:gd name="connsiteY42" fmla="*/ 196850 h 1901825"/>
                  <a:gd name="connsiteX43" fmla="*/ 727075 w 1812925"/>
                  <a:gd name="connsiteY43" fmla="*/ 41275 h 1901825"/>
                  <a:gd name="connsiteX44" fmla="*/ 527050 w 1812925"/>
                  <a:gd name="connsiteY44" fmla="*/ 50800 h 1901825"/>
                  <a:gd name="connsiteX45" fmla="*/ 400050 w 1812925"/>
                  <a:gd name="connsiteY45" fmla="*/ 53975 h 1901825"/>
                  <a:gd name="connsiteX46" fmla="*/ 314325 w 1812925"/>
                  <a:gd name="connsiteY46" fmla="*/ 44450 h 1901825"/>
                  <a:gd name="connsiteX47" fmla="*/ 250825 w 1812925"/>
                  <a:gd name="connsiteY47" fmla="*/ 28575 h 1901825"/>
                  <a:gd name="connsiteX48" fmla="*/ 31750 w 1812925"/>
                  <a:gd name="connsiteY48" fmla="*/ 0 h 1901825"/>
                  <a:gd name="connsiteX0" fmla="*/ 31750 w 1812925"/>
                  <a:gd name="connsiteY0" fmla="*/ 0 h 1901825"/>
                  <a:gd name="connsiteX1" fmla="*/ 152400 w 1812925"/>
                  <a:gd name="connsiteY1" fmla="*/ 371475 h 1901825"/>
                  <a:gd name="connsiteX2" fmla="*/ 0 w 1812925"/>
                  <a:gd name="connsiteY2" fmla="*/ 1339850 h 1901825"/>
                  <a:gd name="connsiteX3" fmla="*/ 247650 w 1812925"/>
                  <a:gd name="connsiteY3" fmla="*/ 1454150 h 1901825"/>
                  <a:gd name="connsiteX4" fmla="*/ 396875 w 1812925"/>
                  <a:gd name="connsiteY4" fmla="*/ 1565275 h 1901825"/>
                  <a:gd name="connsiteX5" fmla="*/ 596900 w 1812925"/>
                  <a:gd name="connsiteY5" fmla="*/ 1762125 h 1901825"/>
                  <a:gd name="connsiteX6" fmla="*/ 708025 w 1812925"/>
                  <a:gd name="connsiteY6" fmla="*/ 1828800 h 1901825"/>
                  <a:gd name="connsiteX7" fmla="*/ 774700 w 1812925"/>
                  <a:gd name="connsiteY7" fmla="*/ 1847850 h 1901825"/>
                  <a:gd name="connsiteX8" fmla="*/ 787400 w 1812925"/>
                  <a:gd name="connsiteY8" fmla="*/ 1790700 h 1901825"/>
                  <a:gd name="connsiteX9" fmla="*/ 787400 w 1812925"/>
                  <a:gd name="connsiteY9" fmla="*/ 1730375 h 1901825"/>
                  <a:gd name="connsiteX10" fmla="*/ 838200 w 1812925"/>
                  <a:gd name="connsiteY10" fmla="*/ 1727200 h 1901825"/>
                  <a:gd name="connsiteX11" fmla="*/ 974725 w 1812925"/>
                  <a:gd name="connsiteY11" fmla="*/ 1822450 h 1901825"/>
                  <a:gd name="connsiteX12" fmla="*/ 1098550 w 1812925"/>
                  <a:gd name="connsiteY12" fmla="*/ 1892300 h 1901825"/>
                  <a:gd name="connsiteX13" fmla="*/ 1190625 w 1812925"/>
                  <a:gd name="connsiteY13" fmla="*/ 1901825 h 1901825"/>
                  <a:gd name="connsiteX14" fmla="*/ 1257300 w 1812925"/>
                  <a:gd name="connsiteY14" fmla="*/ 1876425 h 1901825"/>
                  <a:gd name="connsiteX15" fmla="*/ 1276350 w 1812925"/>
                  <a:gd name="connsiteY15" fmla="*/ 1822450 h 1901825"/>
                  <a:gd name="connsiteX16" fmla="*/ 1260475 w 1812925"/>
                  <a:gd name="connsiteY16" fmla="*/ 1765300 h 1901825"/>
                  <a:gd name="connsiteX17" fmla="*/ 1285875 w 1812925"/>
                  <a:gd name="connsiteY17" fmla="*/ 1720850 h 1901825"/>
                  <a:gd name="connsiteX18" fmla="*/ 1377950 w 1812925"/>
                  <a:gd name="connsiteY18" fmla="*/ 1768475 h 1901825"/>
                  <a:gd name="connsiteX19" fmla="*/ 1524000 w 1812925"/>
                  <a:gd name="connsiteY19" fmla="*/ 1838325 h 1901825"/>
                  <a:gd name="connsiteX20" fmla="*/ 1628775 w 1812925"/>
                  <a:gd name="connsiteY20" fmla="*/ 1879600 h 1901825"/>
                  <a:gd name="connsiteX21" fmla="*/ 1701800 w 1812925"/>
                  <a:gd name="connsiteY21" fmla="*/ 1898650 h 1901825"/>
                  <a:gd name="connsiteX22" fmla="*/ 1768475 w 1812925"/>
                  <a:gd name="connsiteY22" fmla="*/ 1882775 h 1901825"/>
                  <a:gd name="connsiteX23" fmla="*/ 1746250 w 1812925"/>
                  <a:gd name="connsiteY23" fmla="*/ 1787525 h 1901825"/>
                  <a:gd name="connsiteX24" fmla="*/ 1663700 w 1812925"/>
                  <a:gd name="connsiteY24" fmla="*/ 1647825 h 1901825"/>
                  <a:gd name="connsiteX25" fmla="*/ 1581150 w 1812925"/>
                  <a:gd name="connsiteY25" fmla="*/ 1527175 h 1901825"/>
                  <a:gd name="connsiteX26" fmla="*/ 1562100 w 1812925"/>
                  <a:gd name="connsiteY26" fmla="*/ 1454150 h 1901825"/>
                  <a:gd name="connsiteX27" fmla="*/ 1682750 w 1812925"/>
                  <a:gd name="connsiteY27" fmla="*/ 1482725 h 1901825"/>
                  <a:gd name="connsiteX28" fmla="*/ 1768475 w 1812925"/>
                  <a:gd name="connsiteY28" fmla="*/ 1539875 h 1901825"/>
                  <a:gd name="connsiteX29" fmla="*/ 1812925 w 1812925"/>
                  <a:gd name="connsiteY29" fmla="*/ 1517650 h 1901825"/>
                  <a:gd name="connsiteX30" fmla="*/ 1755775 w 1812925"/>
                  <a:gd name="connsiteY30" fmla="*/ 1412875 h 1901825"/>
                  <a:gd name="connsiteX31" fmla="*/ 1581150 w 1812925"/>
                  <a:gd name="connsiteY31" fmla="*/ 1203325 h 1901825"/>
                  <a:gd name="connsiteX32" fmla="*/ 1470025 w 1812925"/>
                  <a:gd name="connsiteY32" fmla="*/ 1016000 h 1901825"/>
                  <a:gd name="connsiteX33" fmla="*/ 1339850 w 1812925"/>
                  <a:gd name="connsiteY33" fmla="*/ 831850 h 1901825"/>
                  <a:gd name="connsiteX34" fmla="*/ 1273175 w 1812925"/>
                  <a:gd name="connsiteY34" fmla="*/ 755650 h 1901825"/>
                  <a:gd name="connsiteX35" fmla="*/ 1406525 w 1812925"/>
                  <a:gd name="connsiteY35" fmla="*/ 793750 h 1901825"/>
                  <a:gd name="connsiteX36" fmla="*/ 1454150 w 1812925"/>
                  <a:gd name="connsiteY36" fmla="*/ 803275 h 1901825"/>
                  <a:gd name="connsiteX37" fmla="*/ 1444625 w 1812925"/>
                  <a:gd name="connsiteY37" fmla="*/ 739775 h 1901825"/>
                  <a:gd name="connsiteX38" fmla="*/ 1435100 w 1812925"/>
                  <a:gd name="connsiteY38" fmla="*/ 714375 h 1901825"/>
                  <a:gd name="connsiteX39" fmla="*/ 1425575 w 1812925"/>
                  <a:gd name="connsiteY39" fmla="*/ 698500 h 1901825"/>
                  <a:gd name="connsiteX40" fmla="*/ 1266825 w 1812925"/>
                  <a:gd name="connsiteY40" fmla="*/ 568325 h 1901825"/>
                  <a:gd name="connsiteX41" fmla="*/ 1063625 w 1812925"/>
                  <a:gd name="connsiteY41" fmla="*/ 368300 h 1901825"/>
                  <a:gd name="connsiteX42" fmla="*/ 885825 w 1812925"/>
                  <a:gd name="connsiteY42" fmla="*/ 196850 h 1901825"/>
                  <a:gd name="connsiteX43" fmla="*/ 727075 w 1812925"/>
                  <a:gd name="connsiteY43" fmla="*/ 41275 h 1901825"/>
                  <a:gd name="connsiteX44" fmla="*/ 527050 w 1812925"/>
                  <a:gd name="connsiteY44" fmla="*/ 50800 h 1901825"/>
                  <a:gd name="connsiteX45" fmla="*/ 400050 w 1812925"/>
                  <a:gd name="connsiteY45" fmla="*/ 53975 h 1901825"/>
                  <a:gd name="connsiteX46" fmla="*/ 314325 w 1812925"/>
                  <a:gd name="connsiteY46" fmla="*/ 44450 h 1901825"/>
                  <a:gd name="connsiteX47" fmla="*/ 250825 w 1812925"/>
                  <a:gd name="connsiteY47" fmla="*/ 28575 h 1901825"/>
                  <a:gd name="connsiteX48" fmla="*/ 31750 w 1812925"/>
                  <a:gd name="connsiteY48" fmla="*/ 0 h 1901825"/>
                  <a:gd name="connsiteX0" fmla="*/ 31750 w 1812925"/>
                  <a:gd name="connsiteY0" fmla="*/ 0 h 1901825"/>
                  <a:gd name="connsiteX1" fmla="*/ 152400 w 1812925"/>
                  <a:gd name="connsiteY1" fmla="*/ 371475 h 1901825"/>
                  <a:gd name="connsiteX2" fmla="*/ 0 w 1812925"/>
                  <a:gd name="connsiteY2" fmla="*/ 1339850 h 1901825"/>
                  <a:gd name="connsiteX3" fmla="*/ 247650 w 1812925"/>
                  <a:gd name="connsiteY3" fmla="*/ 1454150 h 1901825"/>
                  <a:gd name="connsiteX4" fmla="*/ 396875 w 1812925"/>
                  <a:gd name="connsiteY4" fmla="*/ 1565275 h 1901825"/>
                  <a:gd name="connsiteX5" fmla="*/ 596900 w 1812925"/>
                  <a:gd name="connsiteY5" fmla="*/ 1762125 h 1901825"/>
                  <a:gd name="connsiteX6" fmla="*/ 708025 w 1812925"/>
                  <a:gd name="connsiteY6" fmla="*/ 1828800 h 1901825"/>
                  <a:gd name="connsiteX7" fmla="*/ 774700 w 1812925"/>
                  <a:gd name="connsiteY7" fmla="*/ 1847850 h 1901825"/>
                  <a:gd name="connsiteX8" fmla="*/ 787400 w 1812925"/>
                  <a:gd name="connsiteY8" fmla="*/ 1790700 h 1901825"/>
                  <a:gd name="connsiteX9" fmla="*/ 787400 w 1812925"/>
                  <a:gd name="connsiteY9" fmla="*/ 1730375 h 1901825"/>
                  <a:gd name="connsiteX10" fmla="*/ 838200 w 1812925"/>
                  <a:gd name="connsiteY10" fmla="*/ 1727200 h 1901825"/>
                  <a:gd name="connsiteX11" fmla="*/ 974725 w 1812925"/>
                  <a:gd name="connsiteY11" fmla="*/ 1822450 h 1901825"/>
                  <a:gd name="connsiteX12" fmla="*/ 1098550 w 1812925"/>
                  <a:gd name="connsiteY12" fmla="*/ 1892300 h 1901825"/>
                  <a:gd name="connsiteX13" fmla="*/ 1190625 w 1812925"/>
                  <a:gd name="connsiteY13" fmla="*/ 1901825 h 1901825"/>
                  <a:gd name="connsiteX14" fmla="*/ 1257300 w 1812925"/>
                  <a:gd name="connsiteY14" fmla="*/ 1876425 h 1901825"/>
                  <a:gd name="connsiteX15" fmla="*/ 1276350 w 1812925"/>
                  <a:gd name="connsiteY15" fmla="*/ 1822450 h 1901825"/>
                  <a:gd name="connsiteX16" fmla="*/ 1260475 w 1812925"/>
                  <a:gd name="connsiteY16" fmla="*/ 1765300 h 1901825"/>
                  <a:gd name="connsiteX17" fmla="*/ 1285875 w 1812925"/>
                  <a:gd name="connsiteY17" fmla="*/ 1720850 h 1901825"/>
                  <a:gd name="connsiteX18" fmla="*/ 1377950 w 1812925"/>
                  <a:gd name="connsiteY18" fmla="*/ 1768475 h 1901825"/>
                  <a:gd name="connsiteX19" fmla="*/ 1524000 w 1812925"/>
                  <a:gd name="connsiteY19" fmla="*/ 1838325 h 1901825"/>
                  <a:gd name="connsiteX20" fmla="*/ 1628775 w 1812925"/>
                  <a:gd name="connsiteY20" fmla="*/ 1879600 h 1901825"/>
                  <a:gd name="connsiteX21" fmla="*/ 1701800 w 1812925"/>
                  <a:gd name="connsiteY21" fmla="*/ 1898650 h 1901825"/>
                  <a:gd name="connsiteX22" fmla="*/ 1768475 w 1812925"/>
                  <a:gd name="connsiteY22" fmla="*/ 1882775 h 1901825"/>
                  <a:gd name="connsiteX23" fmla="*/ 1746250 w 1812925"/>
                  <a:gd name="connsiteY23" fmla="*/ 1787525 h 1901825"/>
                  <a:gd name="connsiteX24" fmla="*/ 1663700 w 1812925"/>
                  <a:gd name="connsiteY24" fmla="*/ 1647825 h 1901825"/>
                  <a:gd name="connsiteX25" fmla="*/ 1581150 w 1812925"/>
                  <a:gd name="connsiteY25" fmla="*/ 1527175 h 1901825"/>
                  <a:gd name="connsiteX26" fmla="*/ 1562100 w 1812925"/>
                  <a:gd name="connsiteY26" fmla="*/ 1454150 h 1901825"/>
                  <a:gd name="connsiteX27" fmla="*/ 1682750 w 1812925"/>
                  <a:gd name="connsiteY27" fmla="*/ 1482725 h 1901825"/>
                  <a:gd name="connsiteX28" fmla="*/ 1768475 w 1812925"/>
                  <a:gd name="connsiteY28" fmla="*/ 1539875 h 1901825"/>
                  <a:gd name="connsiteX29" fmla="*/ 1812925 w 1812925"/>
                  <a:gd name="connsiteY29" fmla="*/ 1517650 h 1901825"/>
                  <a:gd name="connsiteX30" fmla="*/ 1755775 w 1812925"/>
                  <a:gd name="connsiteY30" fmla="*/ 1412875 h 1901825"/>
                  <a:gd name="connsiteX31" fmla="*/ 1581150 w 1812925"/>
                  <a:gd name="connsiteY31" fmla="*/ 1203325 h 1901825"/>
                  <a:gd name="connsiteX32" fmla="*/ 1470025 w 1812925"/>
                  <a:gd name="connsiteY32" fmla="*/ 1016000 h 1901825"/>
                  <a:gd name="connsiteX33" fmla="*/ 1339850 w 1812925"/>
                  <a:gd name="connsiteY33" fmla="*/ 831850 h 1901825"/>
                  <a:gd name="connsiteX34" fmla="*/ 1273175 w 1812925"/>
                  <a:gd name="connsiteY34" fmla="*/ 755650 h 1901825"/>
                  <a:gd name="connsiteX35" fmla="*/ 1406525 w 1812925"/>
                  <a:gd name="connsiteY35" fmla="*/ 793750 h 1901825"/>
                  <a:gd name="connsiteX36" fmla="*/ 1454150 w 1812925"/>
                  <a:gd name="connsiteY36" fmla="*/ 803275 h 1901825"/>
                  <a:gd name="connsiteX37" fmla="*/ 1444625 w 1812925"/>
                  <a:gd name="connsiteY37" fmla="*/ 739775 h 1901825"/>
                  <a:gd name="connsiteX38" fmla="*/ 1435100 w 1812925"/>
                  <a:gd name="connsiteY38" fmla="*/ 714375 h 1901825"/>
                  <a:gd name="connsiteX39" fmla="*/ 1425575 w 1812925"/>
                  <a:gd name="connsiteY39" fmla="*/ 698500 h 1901825"/>
                  <a:gd name="connsiteX40" fmla="*/ 1266825 w 1812925"/>
                  <a:gd name="connsiteY40" fmla="*/ 568325 h 1901825"/>
                  <a:gd name="connsiteX41" fmla="*/ 1063625 w 1812925"/>
                  <a:gd name="connsiteY41" fmla="*/ 368300 h 1901825"/>
                  <a:gd name="connsiteX42" fmla="*/ 885825 w 1812925"/>
                  <a:gd name="connsiteY42" fmla="*/ 196850 h 1901825"/>
                  <a:gd name="connsiteX43" fmla="*/ 727075 w 1812925"/>
                  <a:gd name="connsiteY43" fmla="*/ 41275 h 1901825"/>
                  <a:gd name="connsiteX44" fmla="*/ 527050 w 1812925"/>
                  <a:gd name="connsiteY44" fmla="*/ 50800 h 1901825"/>
                  <a:gd name="connsiteX45" fmla="*/ 400050 w 1812925"/>
                  <a:gd name="connsiteY45" fmla="*/ 53975 h 1901825"/>
                  <a:gd name="connsiteX46" fmla="*/ 314325 w 1812925"/>
                  <a:gd name="connsiteY46" fmla="*/ 44450 h 1901825"/>
                  <a:gd name="connsiteX47" fmla="*/ 250825 w 1812925"/>
                  <a:gd name="connsiteY47" fmla="*/ 28575 h 1901825"/>
                  <a:gd name="connsiteX48" fmla="*/ 31750 w 1812925"/>
                  <a:gd name="connsiteY48" fmla="*/ 0 h 1901825"/>
                  <a:gd name="connsiteX0" fmla="*/ 31750 w 1812925"/>
                  <a:gd name="connsiteY0" fmla="*/ 0 h 1906794"/>
                  <a:gd name="connsiteX1" fmla="*/ 152400 w 1812925"/>
                  <a:gd name="connsiteY1" fmla="*/ 371475 h 1906794"/>
                  <a:gd name="connsiteX2" fmla="*/ 0 w 1812925"/>
                  <a:gd name="connsiteY2" fmla="*/ 1339850 h 1906794"/>
                  <a:gd name="connsiteX3" fmla="*/ 247650 w 1812925"/>
                  <a:gd name="connsiteY3" fmla="*/ 1454150 h 1906794"/>
                  <a:gd name="connsiteX4" fmla="*/ 396875 w 1812925"/>
                  <a:gd name="connsiteY4" fmla="*/ 1565275 h 1906794"/>
                  <a:gd name="connsiteX5" fmla="*/ 596900 w 1812925"/>
                  <a:gd name="connsiteY5" fmla="*/ 1762125 h 1906794"/>
                  <a:gd name="connsiteX6" fmla="*/ 708025 w 1812925"/>
                  <a:gd name="connsiteY6" fmla="*/ 1828800 h 1906794"/>
                  <a:gd name="connsiteX7" fmla="*/ 774700 w 1812925"/>
                  <a:gd name="connsiteY7" fmla="*/ 1847850 h 1906794"/>
                  <a:gd name="connsiteX8" fmla="*/ 787400 w 1812925"/>
                  <a:gd name="connsiteY8" fmla="*/ 1790700 h 1906794"/>
                  <a:gd name="connsiteX9" fmla="*/ 787400 w 1812925"/>
                  <a:gd name="connsiteY9" fmla="*/ 1730375 h 1906794"/>
                  <a:gd name="connsiteX10" fmla="*/ 838200 w 1812925"/>
                  <a:gd name="connsiteY10" fmla="*/ 1727200 h 1906794"/>
                  <a:gd name="connsiteX11" fmla="*/ 974725 w 1812925"/>
                  <a:gd name="connsiteY11" fmla="*/ 1822450 h 1906794"/>
                  <a:gd name="connsiteX12" fmla="*/ 1098550 w 1812925"/>
                  <a:gd name="connsiteY12" fmla="*/ 1892300 h 1906794"/>
                  <a:gd name="connsiteX13" fmla="*/ 1190625 w 1812925"/>
                  <a:gd name="connsiteY13" fmla="*/ 1901825 h 1906794"/>
                  <a:gd name="connsiteX14" fmla="*/ 1257300 w 1812925"/>
                  <a:gd name="connsiteY14" fmla="*/ 1876425 h 1906794"/>
                  <a:gd name="connsiteX15" fmla="*/ 1276350 w 1812925"/>
                  <a:gd name="connsiteY15" fmla="*/ 1822450 h 1906794"/>
                  <a:gd name="connsiteX16" fmla="*/ 1260475 w 1812925"/>
                  <a:gd name="connsiteY16" fmla="*/ 1765300 h 1906794"/>
                  <a:gd name="connsiteX17" fmla="*/ 1285875 w 1812925"/>
                  <a:gd name="connsiteY17" fmla="*/ 1720850 h 1906794"/>
                  <a:gd name="connsiteX18" fmla="*/ 1377950 w 1812925"/>
                  <a:gd name="connsiteY18" fmla="*/ 1768475 h 1906794"/>
                  <a:gd name="connsiteX19" fmla="*/ 1524000 w 1812925"/>
                  <a:gd name="connsiteY19" fmla="*/ 1838325 h 1906794"/>
                  <a:gd name="connsiteX20" fmla="*/ 1628775 w 1812925"/>
                  <a:gd name="connsiteY20" fmla="*/ 1879600 h 1906794"/>
                  <a:gd name="connsiteX21" fmla="*/ 1701800 w 1812925"/>
                  <a:gd name="connsiteY21" fmla="*/ 1898650 h 1906794"/>
                  <a:gd name="connsiteX22" fmla="*/ 1768475 w 1812925"/>
                  <a:gd name="connsiteY22" fmla="*/ 1882775 h 1906794"/>
                  <a:gd name="connsiteX23" fmla="*/ 1746250 w 1812925"/>
                  <a:gd name="connsiteY23" fmla="*/ 1787525 h 1906794"/>
                  <a:gd name="connsiteX24" fmla="*/ 1663700 w 1812925"/>
                  <a:gd name="connsiteY24" fmla="*/ 1647825 h 1906794"/>
                  <a:gd name="connsiteX25" fmla="*/ 1581150 w 1812925"/>
                  <a:gd name="connsiteY25" fmla="*/ 1527175 h 1906794"/>
                  <a:gd name="connsiteX26" fmla="*/ 1562100 w 1812925"/>
                  <a:gd name="connsiteY26" fmla="*/ 1454150 h 1906794"/>
                  <a:gd name="connsiteX27" fmla="*/ 1682750 w 1812925"/>
                  <a:gd name="connsiteY27" fmla="*/ 1482725 h 1906794"/>
                  <a:gd name="connsiteX28" fmla="*/ 1768475 w 1812925"/>
                  <a:gd name="connsiteY28" fmla="*/ 1539875 h 1906794"/>
                  <a:gd name="connsiteX29" fmla="*/ 1812925 w 1812925"/>
                  <a:gd name="connsiteY29" fmla="*/ 1517650 h 1906794"/>
                  <a:gd name="connsiteX30" fmla="*/ 1755775 w 1812925"/>
                  <a:gd name="connsiteY30" fmla="*/ 1412875 h 1906794"/>
                  <a:gd name="connsiteX31" fmla="*/ 1581150 w 1812925"/>
                  <a:gd name="connsiteY31" fmla="*/ 1203325 h 1906794"/>
                  <a:gd name="connsiteX32" fmla="*/ 1470025 w 1812925"/>
                  <a:gd name="connsiteY32" fmla="*/ 1016000 h 1906794"/>
                  <a:gd name="connsiteX33" fmla="*/ 1339850 w 1812925"/>
                  <a:gd name="connsiteY33" fmla="*/ 831850 h 1906794"/>
                  <a:gd name="connsiteX34" fmla="*/ 1273175 w 1812925"/>
                  <a:gd name="connsiteY34" fmla="*/ 755650 h 1906794"/>
                  <a:gd name="connsiteX35" fmla="*/ 1406525 w 1812925"/>
                  <a:gd name="connsiteY35" fmla="*/ 793750 h 1906794"/>
                  <a:gd name="connsiteX36" fmla="*/ 1454150 w 1812925"/>
                  <a:gd name="connsiteY36" fmla="*/ 803275 h 1906794"/>
                  <a:gd name="connsiteX37" fmla="*/ 1444625 w 1812925"/>
                  <a:gd name="connsiteY37" fmla="*/ 739775 h 1906794"/>
                  <a:gd name="connsiteX38" fmla="*/ 1435100 w 1812925"/>
                  <a:gd name="connsiteY38" fmla="*/ 714375 h 1906794"/>
                  <a:gd name="connsiteX39" fmla="*/ 1425575 w 1812925"/>
                  <a:gd name="connsiteY39" fmla="*/ 698500 h 1906794"/>
                  <a:gd name="connsiteX40" fmla="*/ 1266825 w 1812925"/>
                  <a:gd name="connsiteY40" fmla="*/ 568325 h 1906794"/>
                  <a:gd name="connsiteX41" fmla="*/ 1063625 w 1812925"/>
                  <a:gd name="connsiteY41" fmla="*/ 368300 h 1906794"/>
                  <a:gd name="connsiteX42" fmla="*/ 885825 w 1812925"/>
                  <a:gd name="connsiteY42" fmla="*/ 196850 h 1906794"/>
                  <a:gd name="connsiteX43" fmla="*/ 727075 w 1812925"/>
                  <a:gd name="connsiteY43" fmla="*/ 41275 h 1906794"/>
                  <a:gd name="connsiteX44" fmla="*/ 527050 w 1812925"/>
                  <a:gd name="connsiteY44" fmla="*/ 50800 h 1906794"/>
                  <a:gd name="connsiteX45" fmla="*/ 400050 w 1812925"/>
                  <a:gd name="connsiteY45" fmla="*/ 53975 h 1906794"/>
                  <a:gd name="connsiteX46" fmla="*/ 314325 w 1812925"/>
                  <a:gd name="connsiteY46" fmla="*/ 44450 h 1906794"/>
                  <a:gd name="connsiteX47" fmla="*/ 250825 w 1812925"/>
                  <a:gd name="connsiteY47" fmla="*/ 28575 h 1906794"/>
                  <a:gd name="connsiteX48" fmla="*/ 31750 w 1812925"/>
                  <a:gd name="connsiteY48" fmla="*/ 0 h 1906794"/>
                  <a:gd name="connsiteX0" fmla="*/ 31750 w 1812925"/>
                  <a:gd name="connsiteY0" fmla="*/ 0 h 1906060"/>
                  <a:gd name="connsiteX1" fmla="*/ 152400 w 1812925"/>
                  <a:gd name="connsiteY1" fmla="*/ 371475 h 1906060"/>
                  <a:gd name="connsiteX2" fmla="*/ 0 w 1812925"/>
                  <a:gd name="connsiteY2" fmla="*/ 1339850 h 1906060"/>
                  <a:gd name="connsiteX3" fmla="*/ 247650 w 1812925"/>
                  <a:gd name="connsiteY3" fmla="*/ 1454150 h 1906060"/>
                  <a:gd name="connsiteX4" fmla="*/ 396875 w 1812925"/>
                  <a:gd name="connsiteY4" fmla="*/ 1565275 h 1906060"/>
                  <a:gd name="connsiteX5" fmla="*/ 596900 w 1812925"/>
                  <a:gd name="connsiteY5" fmla="*/ 1762125 h 1906060"/>
                  <a:gd name="connsiteX6" fmla="*/ 708025 w 1812925"/>
                  <a:gd name="connsiteY6" fmla="*/ 1828800 h 1906060"/>
                  <a:gd name="connsiteX7" fmla="*/ 774700 w 1812925"/>
                  <a:gd name="connsiteY7" fmla="*/ 1847850 h 1906060"/>
                  <a:gd name="connsiteX8" fmla="*/ 787400 w 1812925"/>
                  <a:gd name="connsiteY8" fmla="*/ 1790700 h 1906060"/>
                  <a:gd name="connsiteX9" fmla="*/ 787400 w 1812925"/>
                  <a:gd name="connsiteY9" fmla="*/ 1730375 h 1906060"/>
                  <a:gd name="connsiteX10" fmla="*/ 838200 w 1812925"/>
                  <a:gd name="connsiteY10" fmla="*/ 1727200 h 1906060"/>
                  <a:gd name="connsiteX11" fmla="*/ 974725 w 1812925"/>
                  <a:gd name="connsiteY11" fmla="*/ 1822450 h 1906060"/>
                  <a:gd name="connsiteX12" fmla="*/ 1098550 w 1812925"/>
                  <a:gd name="connsiteY12" fmla="*/ 1892300 h 1906060"/>
                  <a:gd name="connsiteX13" fmla="*/ 1190625 w 1812925"/>
                  <a:gd name="connsiteY13" fmla="*/ 1901825 h 1906060"/>
                  <a:gd name="connsiteX14" fmla="*/ 1257300 w 1812925"/>
                  <a:gd name="connsiteY14" fmla="*/ 1876425 h 1906060"/>
                  <a:gd name="connsiteX15" fmla="*/ 1276350 w 1812925"/>
                  <a:gd name="connsiteY15" fmla="*/ 1822450 h 1906060"/>
                  <a:gd name="connsiteX16" fmla="*/ 1260475 w 1812925"/>
                  <a:gd name="connsiteY16" fmla="*/ 1765300 h 1906060"/>
                  <a:gd name="connsiteX17" fmla="*/ 1285875 w 1812925"/>
                  <a:gd name="connsiteY17" fmla="*/ 1720850 h 1906060"/>
                  <a:gd name="connsiteX18" fmla="*/ 1377950 w 1812925"/>
                  <a:gd name="connsiteY18" fmla="*/ 1768475 h 1906060"/>
                  <a:gd name="connsiteX19" fmla="*/ 1524000 w 1812925"/>
                  <a:gd name="connsiteY19" fmla="*/ 1838325 h 1906060"/>
                  <a:gd name="connsiteX20" fmla="*/ 1628775 w 1812925"/>
                  <a:gd name="connsiteY20" fmla="*/ 1879600 h 1906060"/>
                  <a:gd name="connsiteX21" fmla="*/ 1701800 w 1812925"/>
                  <a:gd name="connsiteY21" fmla="*/ 1898650 h 1906060"/>
                  <a:gd name="connsiteX22" fmla="*/ 1768475 w 1812925"/>
                  <a:gd name="connsiteY22" fmla="*/ 1882775 h 1906060"/>
                  <a:gd name="connsiteX23" fmla="*/ 1746250 w 1812925"/>
                  <a:gd name="connsiteY23" fmla="*/ 1787525 h 1906060"/>
                  <a:gd name="connsiteX24" fmla="*/ 1663700 w 1812925"/>
                  <a:gd name="connsiteY24" fmla="*/ 1647825 h 1906060"/>
                  <a:gd name="connsiteX25" fmla="*/ 1581150 w 1812925"/>
                  <a:gd name="connsiteY25" fmla="*/ 1527175 h 1906060"/>
                  <a:gd name="connsiteX26" fmla="*/ 1562100 w 1812925"/>
                  <a:gd name="connsiteY26" fmla="*/ 1454150 h 1906060"/>
                  <a:gd name="connsiteX27" fmla="*/ 1682750 w 1812925"/>
                  <a:gd name="connsiteY27" fmla="*/ 1482725 h 1906060"/>
                  <a:gd name="connsiteX28" fmla="*/ 1768475 w 1812925"/>
                  <a:gd name="connsiteY28" fmla="*/ 1539875 h 1906060"/>
                  <a:gd name="connsiteX29" fmla="*/ 1812925 w 1812925"/>
                  <a:gd name="connsiteY29" fmla="*/ 1517650 h 1906060"/>
                  <a:gd name="connsiteX30" fmla="*/ 1755775 w 1812925"/>
                  <a:gd name="connsiteY30" fmla="*/ 1412875 h 1906060"/>
                  <a:gd name="connsiteX31" fmla="*/ 1581150 w 1812925"/>
                  <a:gd name="connsiteY31" fmla="*/ 1203325 h 1906060"/>
                  <a:gd name="connsiteX32" fmla="*/ 1470025 w 1812925"/>
                  <a:gd name="connsiteY32" fmla="*/ 1016000 h 1906060"/>
                  <a:gd name="connsiteX33" fmla="*/ 1339850 w 1812925"/>
                  <a:gd name="connsiteY33" fmla="*/ 831850 h 1906060"/>
                  <a:gd name="connsiteX34" fmla="*/ 1273175 w 1812925"/>
                  <a:gd name="connsiteY34" fmla="*/ 755650 h 1906060"/>
                  <a:gd name="connsiteX35" fmla="*/ 1406525 w 1812925"/>
                  <a:gd name="connsiteY35" fmla="*/ 793750 h 1906060"/>
                  <a:gd name="connsiteX36" fmla="*/ 1454150 w 1812925"/>
                  <a:gd name="connsiteY36" fmla="*/ 803275 h 1906060"/>
                  <a:gd name="connsiteX37" fmla="*/ 1444625 w 1812925"/>
                  <a:gd name="connsiteY37" fmla="*/ 739775 h 1906060"/>
                  <a:gd name="connsiteX38" fmla="*/ 1435100 w 1812925"/>
                  <a:gd name="connsiteY38" fmla="*/ 714375 h 1906060"/>
                  <a:gd name="connsiteX39" fmla="*/ 1425575 w 1812925"/>
                  <a:gd name="connsiteY39" fmla="*/ 698500 h 1906060"/>
                  <a:gd name="connsiteX40" fmla="*/ 1266825 w 1812925"/>
                  <a:gd name="connsiteY40" fmla="*/ 568325 h 1906060"/>
                  <a:gd name="connsiteX41" fmla="*/ 1063625 w 1812925"/>
                  <a:gd name="connsiteY41" fmla="*/ 368300 h 1906060"/>
                  <a:gd name="connsiteX42" fmla="*/ 885825 w 1812925"/>
                  <a:gd name="connsiteY42" fmla="*/ 196850 h 1906060"/>
                  <a:gd name="connsiteX43" fmla="*/ 727075 w 1812925"/>
                  <a:gd name="connsiteY43" fmla="*/ 41275 h 1906060"/>
                  <a:gd name="connsiteX44" fmla="*/ 527050 w 1812925"/>
                  <a:gd name="connsiteY44" fmla="*/ 50800 h 1906060"/>
                  <a:gd name="connsiteX45" fmla="*/ 400050 w 1812925"/>
                  <a:gd name="connsiteY45" fmla="*/ 53975 h 1906060"/>
                  <a:gd name="connsiteX46" fmla="*/ 314325 w 1812925"/>
                  <a:gd name="connsiteY46" fmla="*/ 44450 h 1906060"/>
                  <a:gd name="connsiteX47" fmla="*/ 250825 w 1812925"/>
                  <a:gd name="connsiteY47" fmla="*/ 28575 h 1906060"/>
                  <a:gd name="connsiteX48" fmla="*/ 31750 w 1812925"/>
                  <a:gd name="connsiteY48" fmla="*/ 0 h 1906060"/>
                  <a:gd name="connsiteX0" fmla="*/ 31750 w 1812925"/>
                  <a:gd name="connsiteY0" fmla="*/ 0 h 1906060"/>
                  <a:gd name="connsiteX1" fmla="*/ 152400 w 1812925"/>
                  <a:gd name="connsiteY1" fmla="*/ 371475 h 1906060"/>
                  <a:gd name="connsiteX2" fmla="*/ 0 w 1812925"/>
                  <a:gd name="connsiteY2" fmla="*/ 1339850 h 1906060"/>
                  <a:gd name="connsiteX3" fmla="*/ 247650 w 1812925"/>
                  <a:gd name="connsiteY3" fmla="*/ 1454150 h 1906060"/>
                  <a:gd name="connsiteX4" fmla="*/ 396875 w 1812925"/>
                  <a:gd name="connsiteY4" fmla="*/ 1565275 h 1906060"/>
                  <a:gd name="connsiteX5" fmla="*/ 596900 w 1812925"/>
                  <a:gd name="connsiteY5" fmla="*/ 1762125 h 1906060"/>
                  <a:gd name="connsiteX6" fmla="*/ 708025 w 1812925"/>
                  <a:gd name="connsiteY6" fmla="*/ 1828800 h 1906060"/>
                  <a:gd name="connsiteX7" fmla="*/ 774700 w 1812925"/>
                  <a:gd name="connsiteY7" fmla="*/ 1847850 h 1906060"/>
                  <a:gd name="connsiteX8" fmla="*/ 787400 w 1812925"/>
                  <a:gd name="connsiteY8" fmla="*/ 1790700 h 1906060"/>
                  <a:gd name="connsiteX9" fmla="*/ 787400 w 1812925"/>
                  <a:gd name="connsiteY9" fmla="*/ 1730375 h 1906060"/>
                  <a:gd name="connsiteX10" fmla="*/ 838200 w 1812925"/>
                  <a:gd name="connsiteY10" fmla="*/ 1727200 h 1906060"/>
                  <a:gd name="connsiteX11" fmla="*/ 974725 w 1812925"/>
                  <a:gd name="connsiteY11" fmla="*/ 1822450 h 1906060"/>
                  <a:gd name="connsiteX12" fmla="*/ 1098550 w 1812925"/>
                  <a:gd name="connsiteY12" fmla="*/ 1892300 h 1906060"/>
                  <a:gd name="connsiteX13" fmla="*/ 1190625 w 1812925"/>
                  <a:gd name="connsiteY13" fmla="*/ 1901825 h 1906060"/>
                  <a:gd name="connsiteX14" fmla="*/ 1257300 w 1812925"/>
                  <a:gd name="connsiteY14" fmla="*/ 1876425 h 1906060"/>
                  <a:gd name="connsiteX15" fmla="*/ 1276350 w 1812925"/>
                  <a:gd name="connsiteY15" fmla="*/ 1822450 h 1906060"/>
                  <a:gd name="connsiteX16" fmla="*/ 1260475 w 1812925"/>
                  <a:gd name="connsiteY16" fmla="*/ 1765300 h 1906060"/>
                  <a:gd name="connsiteX17" fmla="*/ 1285875 w 1812925"/>
                  <a:gd name="connsiteY17" fmla="*/ 1720850 h 1906060"/>
                  <a:gd name="connsiteX18" fmla="*/ 1377950 w 1812925"/>
                  <a:gd name="connsiteY18" fmla="*/ 1768475 h 1906060"/>
                  <a:gd name="connsiteX19" fmla="*/ 1524000 w 1812925"/>
                  <a:gd name="connsiteY19" fmla="*/ 1838325 h 1906060"/>
                  <a:gd name="connsiteX20" fmla="*/ 1628775 w 1812925"/>
                  <a:gd name="connsiteY20" fmla="*/ 1879600 h 1906060"/>
                  <a:gd name="connsiteX21" fmla="*/ 1701800 w 1812925"/>
                  <a:gd name="connsiteY21" fmla="*/ 1898650 h 1906060"/>
                  <a:gd name="connsiteX22" fmla="*/ 1768475 w 1812925"/>
                  <a:gd name="connsiteY22" fmla="*/ 1882775 h 1906060"/>
                  <a:gd name="connsiteX23" fmla="*/ 1746250 w 1812925"/>
                  <a:gd name="connsiteY23" fmla="*/ 1787525 h 1906060"/>
                  <a:gd name="connsiteX24" fmla="*/ 1663700 w 1812925"/>
                  <a:gd name="connsiteY24" fmla="*/ 1647825 h 1906060"/>
                  <a:gd name="connsiteX25" fmla="*/ 1581150 w 1812925"/>
                  <a:gd name="connsiteY25" fmla="*/ 1527175 h 1906060"/>
                  <a:gd name="connsiteX26" fmla="*/ 1562100 w 1812925"/>
                  <a:gd name="connsiteY26" fmla="*/ 1454150 h 1906060"/>
                  <a:gd name="connsiteX27" fmla="*/ 1682750 w 1812925"/>
                  <a:gd name="connsiteY27" fmla="*/ 1482725 h 1906060"/>
                  <a:gd name="connsiteX28" fmla="*/ 1768475 w 1812925"/>
                  <a:gd name="connsiteY28" fmla="*/ 1539875 h 1906060"/>
                  <a:gd name="connsiteX29" fmla="*/ 1812925 w 1812925"/>
                  <a:gd name="connsiteY29" fmla="*/ 1517650 h 1906060"/>
                  <a:gd name="connsiteX30" fmla="*/ 1755775 w 1812925"/>
                  <a:gd name="connsiteY30" fmla="*/ 1412875 h 1906060"/>
                  <a:gd name="connsiteX31" fmla="*/ 1581150 w 1812925"/>
                  <a:gd name="connsiteY31" fmla="*/ 1203325 h 1906060"/>
                  <a:gd name="connsiteX32" fmla="*/ 1470025 w 1812925"/>
                  <a:gd name="connsiteY32" fmla="*/ 1016000 h 1906060"/>
                  <a:gd name="connsiteX33" fmla="*/ 1339850 w 1812925"/>
                  <a:gd name="connsiteY33" fmla="*/ 831850 h 1906060"/>
                  <a:gd name="connsiteX34" fmla="*/ 1273175 w 1812925"/>
                  <a:gd name="connsiteY34" fmla="*/ 755650 h 1906060"/>
                  <a:gd name="connsiteX35" fmla="*/ 1406525 w 1812925"/>
                  <a:gd name="connsiteY35" fmla="*/ 793750 h 1906060"/>
                  <a:gd name="connsiteX36" fmla="*/ 1454150 w 1812925"/>
                  <a:gd name="connsiteY36" fmla="*/ 803275 h 1906060"/>
                  <a:gd name="connsiteX37" fmla="*/ 1444625 w 1812925"/>
                  <a:gd name="connsiteY37" fmla="*/ 739775 h 1906060"/>
                  <a:gd name="connsiteX38" fmla="*/ 1435100 w 1812925"/>
                  <a:gd name="connsiteY38" fmla="*/ 714375 h 1906060"/>
                  <a:gd name="connsiteX39" fmla="*/ 1425575 w 1812925"/>
                  <a:gd name="connsiteY39" fmla="*/ 698500 h 1906060"/>
                  <a:gd name="connsiteX40" fmla="*/ 1266825 w 1812925"/>
                  <a:gd name="connsiteY40" fmla="*/ 568325 h 1906060"/>
                  <a:gd name="connsiteX41" fmla="*/ 1063625 w 1812925"/>
                  <a:gd name="connsiteY41" fmla="*/ 368300 h 1906060"/>
                  <a:gd name="connsiteX42" fmla="*/ 885825 w 1812925"/>
                  <a:gd name="connsiteY42" fmla="*/ 196850 h 1906060"/>
                  <a:gd name="connsiteX43" fmla="*/ 727075 w 1812925"/>
                  <a:gd name="connsiteY43" fmla="*/ 41275 h 1906060"/>
                  <a:gd name="connsiteX44" fmla="*/ 527050 w 1812925"/>
                  <a:gd name="connsiteY44" fmla="*/ 50800 h 1906060"/>
                  <a:gd name="connsiteX45" fmla="*/ 400050 w 1812925"/>
                  <a:gd name="connsiteY45" fmla="*/ 53975 h 1906060"/>
                  <a:gd name="connsiteX46" fmla="*/ 314325 w 1812925"/>
                  <a:gd name="connsiteY46" fmla="*/ 44450 h 1906060"/>
                  <a:gd name="connsiteX47" fmla="*/ 250825 w 1812925"/>
                  <a:gd name="connsiteY47" fmla="*/ 28575 h 1906060"/>
                  <a:gd name="connsiteX48" fmla="*/ 31750 w 1812925"/>
                  <a:gd name="connsiteY48" fmla="*/ 0 h 1906060"/>
                  <a:gd name="connsiteX0" fmla="*/ 31750 w 1812925"/>
                  <a:gd name="connsiteY0" fmla="*/ 0 h 1906060"/>
                  <a:gd name="connsiteX1" fmla="*/ 152400 w 1812925"/>
                  <a:gd name="connsiteY1" fmla="*/ 371475 h 1906060"/>
                  <a:gd name="connsiteX2" fmla="*/ 0 w 1812925"/>
                  <a:gd name="connsiteY2" fmla="*/ 1339850 h 1906060"/>
                  <a:gd name="connsiteX3" fmla="*/ 247650 w 1812925"/>
                  <a:gd name="connsiteY3" fmla="*/ 1454150 h 1906060"/>
                  <a:gd name="connsiteX4" fmla="*/ 396875 w 1812925"/>
                  <a:gd name="connsiteY4" fmla="*/ 1565275 h 1906060"/>
                  <a:gd name="connsiteX5" fmla="*/ 596900 w 1812925"/>
                  <a:gd name="connsiteY5" fmla="*/ 1762125 h 1906060"/>
                  <a:gd name="connsiteX6" fmla="*/ 708025 w 1812925"/>
                  <a:gd name="connsiteY6" fmla="*/ 1828800 h 1906060"/>
                  <a:gd name="connsiteX7" fmla="*/ 774700 w 1812925"/>
                  <a:gd name="connsiteY7" fmla="*/ 1847850 h 1906060"/>
                  <a:gd name="connsiteX8" fmla="*/ 787400 w 1812925"/>
                  <a:gd name="connsiteY8" fmla="*/ 1790700 h 1906060"/>
                  <a:gd name="connsiteX9" fmla="*/ 787400 w 1812925"/>
                  <a:gd name="connsiteY9" fmla="*/ 1730375 h 1906060"/>
                  <a:gd name="connsiteX10" fmla="*/ 838200 w 1812925"/>
                  <a:gd name="connsiteY10" fmla="*/ 1727200 h 1906060"/>
                  <a:gd name="connsiteX11" fmla="*/ 974725 w 1812925"/>
                  <a:gd name="connsiteY11" fmla="*/ 1822450 h 1906060"/>
                  <a:gd name="connsiteX12" fmla="*/ 1098550 w 1812925"/>
                  <a:gd name="connsiteY12" fmla="*/ 1892300 h 1906060"/>
                  <a:gd name="connsiteX13" fmla="*/ 1190625 w 1812925"/>
                  <a:gd name="connsiteY13" fmla="*/ 1901825 h 1906060"/>
                  <a:gd name="connsiteX14" fmla="*/ 1257300 w 1812925"/>
                  <a:gd name="connsiteY14" fmla="*/ 1876425 h 1906060"/>
                  <a:gd name="connsiteX15" fmla="*/ 1276350 w 1812925"/>
                  <a:gd name="connsiteY15" fmla="*/ 1822450 h 1906060"/>
                  <a:gd name="connsiteX16" fmla="*/ 1260475 w 1812925"/>
                  <a:gd name="connsiteY16" fmla="*/ 1765300 h 1906060"/>
                  <a:gd name="connsiteX17" fmla="*/ 1285875 w 1812925"/>
                  <a:gd name="connsiteY17" fmla="*/ 1720850 h 1906060"/>
                  <a:gd name="connsiteX18" fmla="*/ 1377950 w 1812925"/>
                  <a:gd name="connsiteY18" fmla="*/ 1768475 h 1906060"/>
                  <a:gd name="connsiteX19" fmla="*/ 1524000 w 1812925"/>
                  <a:gd name="connsiteY19" fmla="*/ 1838325 h 1906060"/>
                  <a:gd name="connsiteX20" fmla="*/ 1628775 w 1812925"/>
                  <a:gd name="connsiteY20" fmla="*/ 1879600 h 1906060"/>
                  <a:gd name="connsiteX21" fmla="*/ 1701800 w 1812925"/>
                  <a:gd name="connsiteY21" fmla="*/ 1898650 h 1906060"/>
                  <a:gd name="connsiteX22" fmla="*/ 1768475 w 1812925"/>
                  <a:gd name="connsiteY22" fmla="*/ 1882775 h 1906060"/>
                  <a:gd name="connsiteX23" fmla="*/ 1746250 w 1812925"/>
                  <a:gd name="connsiteY23" fmla="*/ 1787525 h 1906060"/>
                  <a:gd name="connsiteX24" fmla="*/ 1663700 w 1812925"/>
                  <a:gd name="connsiteY24" fmla="*/ 1647825 h 1906060"/>
                  <a:gd name="connsiteX25" fmla="*/ 1581150 w 1812925"/>
                  <a:gd name="connsiteY25" fmla="*/ 1527175 h 1906060"/>
                  <a:gd name="connsiteX26" fmla="*/ 1562100 w 1812925"/>
                  <a:gd name="connsiteY26" fmla="*/ 1454150 h 1906060"/>
                  <a:gd name="connsiteX27" fmla="*/ 1682750 w 1812925"/>
                  <a:gd name="connsiteY27" fmla="*/ 1482725 h 1906060"/>
                  <a:gd name="connsiteX28" fmla="*/ 1768475 w 1812925"/>
                  <a:gd name="connsiteY28" fmla="*/ 1539875 h 1906060"/>
                  <a:gd name="connsiteX29" fmla="*/ 1812925 w 1812925"/>
                  <a:gd name="connsiteY29" fmla="*/ 1517650 h 1906060"/>
                  <a:gd name="connsiteX30" fmla="*/ 1755775 w 1812925"/>
                  <a:gd name="connsiteY30" fmla="*/ 1412875 h 1906060"/>
                  <a:gd name="connsiteX31" fmla="*/ 1581150 w 1812925"/>
                  <a:gd name="connsiteY31" fmla="*/ 1203325 h 1906060"/>
                  <a:gd name="connsiteX32" fmla="*/ 1470025 w 1812925"/>
                  <a:gd name="connsiteY32" fmla="*/ 1016000 h 1906060"/>
                  <a:gd name="connsiteX33" fmla="*/ 1339850 w 1812925"/>
                  <a:gd name="connsiteY33" fmla="*/ 831850 h 1906060"/>
                  <a:gd name="connsiteX34" fmla="*/ 1273175 w 1812925"/>
                  <a:gd name="connsiteY34" fmla="*/ 755650 h 1906060"/>
                  <a:gd name="connsiteX35" fmla="*/ 1406525 w 1812925"/>
                  <a:gd name="connsiteY35" fmla="*/ 793750 h 1906060"/>
                  <a:gd name="connsiteX36" fmla="*/ 1454150 w 1812925"/>
                  <a:gd name="connsiteY36" fmla="*/ 803275 h 1906060"/>
                  <a:gd name="connsiteX37" fmla="*/ 1444625 w 1812925"/>
                  <a:gd name="connsiteY37" fmla="*/ 739775 h 1906060"/>
                  <a:gd name="connsiteX38" fmla="*/ 1435100 w 1812925"/>
                  <a:gd name="connsiteY38" fmla="*/ 714375 h 1906060"/>
                  <a:gd name="connsiteX39" fmla="*/ 1425575 w 1812925"/>
                  <a:gd name="connsiteY39" fmla="*/ 698500 h 1906060"/>
                  <a:gd name="connsiteX40" fmla="*/ 1266825 w 1812925"/>
                  <a:gd name="connsiteY40" fmla="*/ 568325 h 1906060"/>
                  <a:gd name="connsiteX41" fmla="*/ 1063625 w 1812925"/>
                  <a:gd name="connsiteY41" fmla="*/ 368300 h 1906060"/>
                  <a:gd name="connsiteX42" fmla="*/ 885825 w 1812925"/>
                  <a:gd name="connsiteY42" fmla="*/ 196850 h 1906060"/>
                  <a:gd name="connsiteX43" fmla="*/ 727075 w 1812925"/>
                  <a:gd name="connsiteY43" fmla="*/ 41275 h 1906060"/>
                  <a:gd name="connsiteX44" fmla="*/ 527050 w 1812925"/>
                  <a:gd name="connsiteY44" fmla="*/ 50800 h 1906060"/>
                  <a:gd name="connsiteX45" fmla="*/ 400050 w 1812925"/>
                  <a:gd name="connsiteY45" fmla="*/ 53975 h 1906060"/>
                  <a:gd name="connsiteX46" fmla="*/ 314325 w 1812925"/>
                  <a:gd name="connsiteY46" fmla="*/ 44450 h 1906060"/>
                  <a:gd name="connsiteX47" fmla="*/ 250825 w 1812925"/>
                  <a:gd name="connsiteY47" fmla="*/ 28575 h 1906060"/>
                  <a:gd name="connsiteX48" fmla="*/ 31750 w 1812925"/>
                  <a:gd name="connsiteY48" fmla="*/ 0 h 1906060"/>
                  <a:gd name="connsiteX0" fmla="*/ 31750 w 1812925"/>
                  <a:gd name="connsiteY0" fmla="*/ 0 h 1906060"/>
                  <a:gd name="connsiteX1" fmla="*/ 152400 w 1812925"/>
                  <a:gd name="connsiteY1" fmla="*/ 371475 h 1906060"/>
                  <a:gd name="connsiteX2" fmla="*/ 0 w 1812925"/>
                  <a:gd name="connsiteY2" fmla="*/ 1339850 h 1906060"/>
                  <a:gd name="connsiteX3" fmla="*/ 247650 w 1812925"/>
                  <a:gd name="connsiteY3" fmla="*/ 1454150 h 1906060"/>
                  <a:gd name="connsiteX4" fmla="*/ 396875 w 1812925"/>
                  <a:gd name="connsiteY4" fmla="*/ 1565275 h 1906060"/>
                  <a:gd name="connsiteX5" fmla="*/ 596900 w 1812925"/>
                  <a:gd name="connsiteY5" fmla="*/ 1762125 h 1906060"/>
                  <a:gd name="connsiteX6" fmla="*/ 708025 w 1812925"/>
                  <a:gd name="connsiteY6" fmla="*/ 1828800 h 1906060"/>
                  <a:gd name="connsiteX7" fmla="*/ 774700 w 1812925"/>
                  <a:gd name="connsiteY7" fmla="*/ 1847850 h 1906060"/>
                  <a:gd name="connsiteX8" fmla="*/ 787400 w 1812925"/>
                  <a:gd name="connsiteY8" fmla="*/ 1790700 h 1906060"/>
                  <a:gd name="connsiteX9" fmla="*/ 787400 w 1812925"/>
                  <a:gd name="connsiteY9" fmla="*/ 1730375 h 1906060"/>
                  <a:gd name="connsiteX10" fmla="*/ 838200 w 1812925"/>
                  <a:gd name="connsiteY10" fmla="*/ 1727200 h 1906060"/>
                  <a:gd name="connsiteX11" fmla="*/ 974725 w 1812925"/>
                  <a:gd name="connsiteY11" fmla="*/ 1822450 h 1906060"/>
                  <a:gd name="connsiteX12" fmla="*/ 1098550 w 1812925"/>
                  <a:gd name="connsiteY12" fmla="*/ 1892300 h 1906060"/>
                  <a:gd name="connsiteX13" fmla="*/ 1190625 w 1812925"/>
                  <a:gd name="connsiteY13" fmla="*/ 1901825 h 1906060"/>
                  <a:gd name="connsiteX14" fmla="*/ 1257300 w 1812925"/>
                  <a:gd name="connsiteY14" fmla="*/ 1876425 h 1906060"/>
                  <a:gd name="connsiteX15" fmla="*/ 1276350 w 1812925"/>
                  <a:gd name="connsiteY15" fmla="*/ 1822450 h 1906060"/>
                  <a:gd name="connsiteX16" fmla="*/ 1260475 w 1812925"/>
                  <a:gd name="connsiteY16" fmla="*/ 1765300 h 1906060"/>
                  <a:gd name="connsiteX17" fmla="*/ 1285875 w 1812925"/>
                  <a:gd name="connsiteY17" fmla="*/ 1720850 h 1906060"/>
                  <a:gd name="connsiteX18" fmla="*/ 1377950 w 1812925"/>
                  <a:gd name="connsiteY18" fmla="*/ 1768475 h 1906060"/>
                  <a:gd name="connsiteX19" fmla="*/ 1524000 w 1812925"/>
                  <a:gd name="connsiteY19" fmla="*/ 1838325 h 1906060"/>
                  <a:gd name="connsiteX20" fmla="*/ 1628775 w 1812925"/>
                  <a:gd name="connsiteY20" fmla="*/ 1879600 h 1906060"/>
                  <a:gd name="connsiteX21" fmla="*/ 1701800 w 1812925"/>
                  <a:gd name="connsiteY21" fmla="*/ 1898650 h 1906060"/>
                  <a:gd name="connsiteX22" fmla="*/ 1768475 w 1812925"/>
                  <a:gd name="connsiteY22" fmla="*/ 1882775 h 1906060"/>
                  <a:gd name="connsiteX23" fmla="*/ 1746250 w 1812925"/>
                  <a:gd name="connsiteY23" fmla="*/ 1787525 h 1906060"/>
                  <a:gd name="connsiteX24" fmla="*/ 1663700 w 1812925"/>
                  <a:gd name="connsiteY24" fmla="*/ 1647825 h 1906060"/>
                  <a:gd name="connsiteX25" fmla="*/ 1581150 w 1812925"/>
                  <a:gd name="connsiteY25" fmla="*/ 1527175 h 1906060"/>
                  <a:gd name="connsiteX26" fmla="*/ 1562100 w 1812925"/>
                  <a:gd name="connsiteY26" fmla="*/ 1454150 h 1906060"/>
                  <a:gd name="connsiteX27" fmla="*/ 1682750 w 1812925"/>
                  <a:gd name="connsiteY27" fmla="*/ 1482725 h 1906060"/>
                  <a:gd name="connsiteX28" fmla="*/ 1768475 w 1812925"/>
                  <a:gd name="connsiteY28" fmla="*/ 1539875 h 1906060"/>
                  <a:gd name="connsiteX29" fmla="*/ 1812925 w 1812925"/>
                  <a:gd name="connsiteY29" fmla="*/ 1517650 h 1906060"/>
                  <a:gd name="connsiteX30" fmla="*/ 1755775 w 1812925"/>
                  <a:gd name="connsiteY30" fmla="*/ 1412875 h 1906060"/>
                  <a:gd name="connsiteX31" fmla="*/ 1581150 w 1812925"/>
                  <a:gd name="connsiteY31" fmla="*/ 1203325 h 1906060"/>
                  <a:gd name="connsiteX32" fmla="*/ 1470025 w 1812925"/>
                  <a:gd name="connsiteY32" fmla="*/ 1016000 h 1906060"/>
                  <a:gd name="connsiteX33" fmla="*/ 1339850 w 1812925"/>
                  <a:gd name="connsiteY33" fmla="*/ 831850 h 1906060"/>
                  <a:gd name="connsiteX34" fmla="*/ 1273175 w 1812925"/>
                  <a:gd name="connsiteY34" fmla="*/ 755650 h 1906060"/>
                  <a:gd name="connsiteX35" fmla="*/ 1406525 w 1812925"/>
                  <a:gd name="connsiteY35" fmla="*/ 793750 h 1906060"/>
                  <a:gd name="connsiteX36" fmla="*/ 1454150 w 1812925"/>
                  <a:gd name="connsiteY36" fmla="*/ 803275 h 1906060"/>
                  <a:gd name="connsiteX37" fmla="*/ 1444625 w 1812925"/>
                  <a:gd name="connsiteY37" fmla="*/ 739775 h 1906060"/>
                  <a:gd name="connsiteX38" fmla="*/ 1435100 w 1812925"/>
                  <a:gd name="connsiteY38" fmla="*/ 714375 h 1906060"/>
                  <a:gd name="connsiteX39" fmla="*/ 1425575 w 1812925"/>
                  <a:gd name="connsiteY39" fmla="*/ 698500 h 1906060"/>
                  <a:gd name="connsiteX40" fmla="*/ 1266825 w 1812925"/>
                  <a:gd name="connsiteY40" fmla="*/ 568325 h 1906060"/>
                  <a:gd name="connsiteX41" fmla="*/ 1063625 w 1812925"/>
                  <a:gd name="connsiteY41" fmla="*/ 368300 h 1906060"/>
                  <a:gd name="connsiteX42" fmla="*/ 885825 w 1812925"/>
                  <a:gd name="connsiteY42" fmla="*/ 196850 h 1906060"/>
                  <a:gd name="connsiteX43" fmla="*/ 727075 w 1812925"/>
                  <a:gd name="connsiteY43" fmla="*/ 41275 h 1906060"/>
                  <a:gd name="connsiteX44" fmla="*/ 527050 w 1812925"/>
                  <a:gd name="connsiteY44" fmla="*/ 50800 h 1906060"/>
                  <a:gd name="connsiteX45" fmla="*/ 400050 w 1812925"/>
                  <a:gd name="connsiteY45" fmla="*/ 53975 h 1906060"/>
                  <a:gd name="connsiteX46" fmla="*/ 314325 w 1812925"/>
                  <a:gd name="connsiteY46" fmla="*/ 44450 h 1906060"/>
                  <a:gd name="connsiteX47" fmla="*/ 250825 w 1812925"/>
                  <a:gd name="connsiteY47" fmla="*/ 28575 h 1906060"/>
                  <a:gd name="connsiteX48" fmla="*/ 31750 w 1812925"/>
                  <a:gd name="connsiteY48" fmla="*/ 0 h 1906060"/>
                  <a:gd name="connsiteX0" fmla="*/ 31750 w 1812925"/>
                  <a:gd name="connsiteY0" fmla="*/ 0 h 1906060"/>
                  <a:gd name="connsiteX1" fmla="*/ 152400 w 1812925"/>
                  <a:gd name="connsiteY1" fmla="*/ 371475 h 1906060"/>
                  <a:gd name="connsiteX2" fmla="*/ 0 w 1812925"/>
                  <a:gd name="connsiteY2" fmla="*/ 1339850 h 1906060"/>
                  <a:gd name="connsiteX3" fmla="*/ 247650 w 1812925"/>
                  <a:gd name="connsiteY3" fmla="*/ 1454150 h 1906060"/>
                  <a:gd name="connsiteX4" fmla="*/ 396875 w 1812925"/>
                  <a:gd name="connsiteY4" fmla="*/ 1565275 h 1906060"/>
                  <a:gd name="connsiteX5" fmla="*/ 596900 w 1812925"/>
                  <a:gd name="connsiteY5" fmla="*/ 1762125 h 1906060"/>
                  <a:gd name="connsiteX6" fmla="*/ 708025 w 1812925"/>
                  <a:gd name="connsiteY6" fmla="*/ 1828800 h 1906060"/>
                  <a:gd name="connsiteX7" fmla="*/ 774700 w 1812925"/>
                  <a:gd name="connsiteY7" fmla="*/ 1847850 h 1906060"/>
                  <a:gd name="connsiteX8" fmla="*/ 787400 w 1812925"/>
                  <a:gd name="connsiteY8" fmla="*/ 1790700 h 1906060"/>
                  <a:gd name="connsiteX9" fmla="*/ 787400 w 1812925"/>
                  <a:gd name="connsiteY9" fmla="*/ 1730375 h 1906060"/>
                  <a:gd name="connsiteX10" fmla="*/ 838200 w 1812925"/>
                  <a:gd name="connsiteY10" fmla="*/ 1727200 h 1906060"/>
                  <a:gd name="connsiteX11" fmla="*/ 974725 w 1812925"/>
                  <a:gd name="connsiteY11" fmla="*/ 1822450 h 1906060"/>
                  <a:gd name="connsiteX12" fmla="*/ 1098550 w 1812925"/>
                  <a:gd name="connsiteY12" fmla="*/ 1892300 h 1906060"/>
                  <a:gd name="connsiteX13" fmla="*/ 1190625 w 1812925"/>
                  <a:gd name="connsiteY13" fmla="*/ 1901825 h 1906060"/>
                  <a:gd name="connsiteX14" fmla="*/ 1257300 w 1812925"/>
                  <a:gd name="connsiteY14" fmla="*/ 1876425 h 1906060"/>
                  <a:gd name="connsiteX15" fmla="*/ 1276350 w 1812925"/>
                  <a:gd name="connsiteY15" fmla="*/ 1822450 h 1906060"/>
                  <a:gd name="connsiteX16" fmla="*/ 1260475 w 1812925"/>
                  <a:gd name="connsiteY16" fmla="*/ 1765300 h 1906060"/>
                  <a:gd name="connsiteX17" fmla="*/ 1285875 w 1812925"/>
                  <a:gd name="connsiteY17" fmla="*/ 1720850 h 1906060"/>
                  <a:gd name="connsiteX18" fmla="*/ 1377950 w 1812925"/>
                  <a:gd name="connsiteY18" fmla="*/ 1768475 h 1906060"/>
                  <a:gd name="connsiteX19" fmla="*/ 1524000 w 1812925"/>
                  <a:gd name="connsiteY19" fmla="*/ 1838325 h 1906060"/>
                  <a:gd name="connsiteX20" fmla="*/ 1628775 w 1812925"/>
                  <a:gd name="connsiteY20" fmla="*/ 1879600 h 1906060"/>
                  <a:gd name="connsiteX21" fmla="*/ 1701800 w 1812925"/>
                  <a:gd name="connsiteY21" fmla="*/ 1898650 h 1906060"/>
                  <a:gd name="connsiteX22" fmla="*/ 1768475 w 1812925"/>
                  <a:gd name="connsiteY22" fmla="*/ 1882775 h 1906060"/>
                  <a:gd name="connsiteX23" fmla="*/ 1746250 w 1812925"/>
                  <a:gd name="connsiteY23" fmla="*/ 1787525 h 1906060"/>
                  <a:gd name="connsiteX24" fmla="*/ 1663700 w 1812925"/>
                  <a:gd name="connsiteY24" fmla="*/ 1647825 h 1906060"/>
                  <a:gd name="connsiteX25" fmla="*/ 1581150 w 1812925"/>
                  <a:gd name="connsiteY25" fmla="*/ 1527175 h 1906060"/>
                  <a:gd name="connsiteX26" fmla="*/ 1562100 w 1812925"/>
                  <a:gd name="connsiteY26" fmla="*/ 1454150 h 1906060"/>
                  <a:gd name="connsiteX27" fmla="*/ 1682750 w 1812925"/>
                  <a:gd name="connsiteY27" fmla="*/ 1482725 h 1906060"/>
                  <a:gd name="connsiteX28" fmla="*/ 1768475 w 1812925"/>
                  <a:gd name="connsiteY28" fmla="*/ 1539875 h 1906060"/>
                  <a:gd name="connsiteX29" fmla="*/ 1812925 w 1812925"/>
                  <a:gd name="connsiteY29" fmla="*/ 1517650 h 1906060"/>
                  <a:gd name="connsiteX30" fmla="*/ 1755775 w 1812925"/>
                  <a:gd name="connsiteY30" fmla="*/ 1412875 h 1906060"/>
                  <a:gd name="connsiteX31" fmla="*/ 1581150 w 1812925"/>
                  <a:gd name="connsiteY31" fmla="*/ 1203325 h 1906060"/>
                  <a:gd name="connsiteX32" fmla="*/ 1470025 w 1812925"/>
                  <a:gd name="connsiteY32" fmla="*/ 1016000 h 1906060"/>
                  <a:gd name="connsiteX33" fmla="*/ 1339850 w 1812925"/>
                  <a:gd name="connsiteY33" fmla="*/ 831850 h 1906060"/>
                  <a:gd name="connsiteX34" fmla="*/ 1273175 w 1812925"/>
                  <a:gd name="connsiteY34" fmla="*/ 755650 h 1906060"/>
                  <a:gd name="connsiteX35" fmla="*/ 1406525 w 1812925"/>
                  <a:gd name="connsiteY35" fmla="*/ 793750 h 1906060"/>
                  <a:gd name="connsiteX36" fmla="*/ 1454150 w 1812925"/>
                  <a:gd name="connsiteY36" fmla="*/ 803275 h 1906060"/>
                  <a:gd name="connsiteX37" fmla="*/ 1444625 w 1812925"/>
                  <a:gd name="connsiteY37" fmla="*/ 739775 h 1906060"/>
                  <a:gd name="connsiteX38" fmla="*/ 1435100 w 1812925"/>
                  <a:gd name="connsiteY38" fmla="*/ 714375 h 1906060"/>
                  <a:gd name="connsiteX39" fmla="*/ 1425575 w 1812925"/>
                  <a:gd name="connsiteY39" fmla="*/ 698500 h 1906060"/>
                  <a:gd name="connsiteX40" fmla="*/ 1266825 w 1812925"/>
                  <a:gd name="connsiteY40" fmla="*/ 568325 h 1906060"/>
                  <a:gd name="connsiteX41" fmla="*/ 1063625 w 1812925"/>
                  <a:gd name="connsiteY41" fmla="*/ 368300 h 1906060"/>
                  <a:gd name="connsiteX42" fmla="*/ 885825 w 1812925"/>
                  <a:gd name="connsiteY42" fmla="*/ 196850 h 1906060"/>
                  <a:gd name="connsiteX43" fmla="*/ 727075 w 1812925"/>
                  <a:gd name="connsiteY43" fmla="*/ 41275 h 1906060"/>
                  <a:gd name="connsiteX44" fmla="*/ 527050 w 1812925"/>
                  <a:gd name="connsiteY44" fmla="*/ 50800 h 1906060"/>
                  <a:gd name="connsiteX45" fmla="*/ 400050 w 1812925"/>
                  <a:gd name="connsiteY45" fmla="*/ 53975 h 1906060"/>
                  <a:gd name="connsiteX46" fmla="*/ 314325 w 1812925"/>
                  <a:gd name="connsiteY46" fmla="*/ 44450 h 1906060"/>
                  <a:gd name="connsiteX47" fmla="*/ 250825 w 1812925"/>
                  <a:gd name="connsiteY47" fmla="*/ 28575 h 1906060"/>
                  <a:gd name="connsiteX48" fmla="*/ 31750 w 1812925"/>
                  <a:gd name="connsiteY48" fmla="*/ 0 h 1906060"/>
                  <a:gd name="connsiteX0" fmla="*/ 31750 w 1812925"/>
                  <a:gd name="connsiteY0" fmla="*/ 0 h 1906060"/>
                  <a:gd name="connsiteX1" fmla="*/ 152400 w 1812925"/>
                  <a:gd name="connsiteY1" fmla="*/ 371475 h 1906060"/>
                  <a:gd name="connsiteX2" fmla="*/ 0 w 1812925"/>
                  <a:gd name="connsiteY2" fmla="*/ 1339850 h 1906060"/>
                  <a:gd name="connsiteX3" fmla="*/ 247650 w 1812925"/>
                  <a:gd name="connsiteY3" fmla="*/ 1454150 h 1906060"/>
                  <a:gd name="connsiteX4" fmla="*/ 396875 w 1812925"/>
                  <a:gd name="connsiteY4" fmla="*/ 1565275 h 1906060"/>
                  <a:gd name="connsiteX5" fmla="*/ 596900 w 1812925"/>
                  <a:gd name="connsiteY5" fmla="*/ 1762125 h 1906060"/>
                  <a:gd name="connsiteX6" fmla="*/ 708025 w 1812925"/>
                  <a:gd name="connsiteY6" fmla="*/ 1828800 h 1906060"/>
                  <a:gd name="connsiteX7" fmla="*/ 774700 w 1812925"/>
                  <a:gd name="connsiteY7" fmla="*/ 1847850 h 1906060"/>
                  <a:gd name="connsiteX8" fmla="*/ 787400 w 1812925"/>
                  <a:gd name="connsiteY8" fmla="*/ 1790700 h 1906060"/>
                  <a:gd name="connsiteX9" fmla="*/ 787400 w 1812925"/>
                  <a:gd name="connsiteY9" fmla="*/ 1730375 h 1906060"/>
                  <a:gd name="connsiteX10" fmla="*/ 838200 w 1812925"/>
                  <a:gd name="connsiteY10" fmla="*/ 1727200 h 1906060"/>
                  <a:gd name="connsiteX11" fmla="*/ 974725 w 1812925"/>
                  <a:gd name="connsiteY11" fmla="*/ 1822450 h 1906060"/>
                  <a:gd name="connsiteX12" fmla="*/ 1098550 w 1812925"/>
                  <a:gd name="connsiteY12" fmla="*/ 1892300 h 1906060"/>
                  <a:gd name="connsiteX13" fmla="*/ 1190625 w 1812925"/>
                  <a:gd name="connsiteY13" fmla="*/ 1901825 h 1906060"/>
                  <a:gd name="connsiteX14" fmla="*/ 1257300 w 1812925"/>
                  <a:gd name="connsiteY14" fmla="*/ 1876425 h 1906060"/>
                  <a:gd name="connsiteX15" fmla="*/ 1276350 w 1812925"/>
                  <a:gd name="connsiteY15" fmla="*/ 1822450 h 1906060"/>
                  <a:gd name="connsiteX16" fmla="*/ 1260475 w 1812925"/>
                  <a:gd name="connsiteY16" fmla="*/ 1765300 h 1906060"/>
                  <a:gd name="connsiteX17" fmla="*/ 1285875 w 1812925"/>
                  <a:gd name="connsiteY17" fmla="*/ 1720850 h 1906060"/>
                  <a:gd name="connsiteX18" fmla="*/ 1377950 w 1812925"/>
                  <a:gd name="connsiteY18" fmla="*/ 1768475 h 1906060"/>
                  <a:gd name="connsiteX19" fmla="*/ 1524000 w 1812925"/>
                  <a:gd name="connsiteY19" fmla="*/ 1838325 h 1906060"/>
                  <a:gd name="connsiteX20" fmla="*/ 1628775 w 1812925"/>
                  <a:gd name="connsiteY20" fmla="*/ 1879600 h 1906060"/>
                  <a:gd name="connsiteX21" fmla="*/ 1701800 w 1812925"/>
                  <a:gd name="connsiteY21" fmla="*/ 1898650 h 1906060"/>
                  <a:gd name="connsiteX22" fmla="*/ 1768475 w 1812925"/>
                  <a:gd name="connsiteY22" fmla="*/ 1882775 h 1906060"/>
                  <a:gd name="connsiteX23" fmla="*/ 1746250 w 1812925"/>
                  <a:gd name="connsiteY23" fmla="*/ 1787525 h 1906060"/>
                  <a:gd name="connsiteX24" fmla="*/ 1663700 w 1812925"/>
                  <a:gd name="connsiteY24" fmla="*/ 1647825 h 1906060"/>
                  <a:gd name="connsiteX25" fmla="*/ 1581150 w 1812925"/>
                  <a:gd name="connsiteY25" fmla="*/ 1527175 h 1906060"/>
                  <a:gd name="connsiteX26" fmla="*/ 1562100 w 1812925"/>
                  <a:gd name="connsiteY26" fmla="*/ 1454150 h 1906060"/>
                  <a:gd name="connsiteX27" fmla="*/ 1682750 w 1812925"/>
                  <a:gd name="connsiteY27" fmla="*/ 1482725 h 1906060"/>
                  <a:gd name="connsiteX28" fmla="*/ 1768475 w 1812925"/>
                  <a:gd name="connsiteY28" fmla="*/ 1539875 h 1906060"/>
                  <a:gd name="connsiteX29" fmla="*/ 1812925 w 1812925"/>
                  <a:gd name="connsiteY29" fmla="*/ 1517650 h 1906060"/>
                  <a:gd name="connsiteX30" fmla="*/ 1755775 w 1812925"/>
                  <a:gd name="connsiteY30" fmla="*/ 1412875 h 1906060"/>
                  <a:gd name="connsiteX31" fmla="*/ 1581150 w 1812925"/>
                  <a:gd name="connsiteY31" fmla="*/ 1203325 h 1906060"/>
                  <a:gd name="connsiteX32" fmla="*/ 1470025 w 1812925"/>
                  <a:gd name="connsiteY32" fmla="*/ 1016000 h 1906060"/>
                  <a:gd name="connsiteX33" fmla="*/ 1339850 w 1812925"/>
                  <a:gd name="connsiteY33" fmla="*/ 831850 h 1906060"/>
                  <a:gd name="connsiteX34" fmla="*/ 1273175 w 1812925"/>
                  <a:gd name="connsiteY34" fmla="*/ 755650 h 1906060"/>
                  <a:gd name="connsiteX35" fmla="*/ 1406525 w 1812925"/>
                  <a:gd name="connsiteY35" fmla="*/ 793750 h 1906060"/>
                  <a:gd name="connsiteX36" fmla="*/ 1454150 w 1812925"/>
                  <a:gd name="connsiteY36" fmla="*/ 803275 h 1906060"/>
                  <a:gd name="connsiteX37" fmla="*/ 1444625 w 1812925"/>
                  <a:gd name="connsiteY37" fmla="*/ 739775 h 1906060"/>
                  <a:gd name="connsiteX38" fmla="*/ 1435100 w 1812925"/>
                  <a:gd name="connsiteY38" fmla="*/ 714375 h 1906060"/>
                  <a:gd name="connsiteX39" fmla="*/ 1425575 w 1812925"/>
                  <a:gd name="connsiteY39" fmla="*/ 698500 h 1906060"/>
                  <a:gd name="connsiteX40" fmla="*/ 1266825 w 1812925"/>
                  <a:gd name="connsiteY40" fmla="*/ 568325 h 1906060"/>
                  <a:gd name="connsiteX41" fmla="*/ 1063625 w 1812925"/>
                  <a:gd name="connsiteY41" fmla="*/ 368300 h 1906060"/>
                  <a:gd name="connsiteX42" fmla="*/ 885825 w 1812925"/>
                  <a:gd name="connsiteY42" fmla="*/ 196850 h 1906060"/>
                  <a:gd name="connsiteX43" fmla="*/ 727075 w 1812925"/>
                  <a:gd name="connsiteY43" fmla="*/ 41275 h 1906060"/>
                  <a:gd name="connsiteX44" fmla="*/ 527050 w 1812925"/>
                  <a:gd name="connsiteY44" fmla="*/ 50800 h 1906060"/>
                  <a:gd name="connsiteX45" fmla="*/ 400050 w 1812925"/>
                  <a:gd name="connsiteY45" fmla="*/ 53975 h 1906060"/>
                  <a:gd name="connsiteX46" fmla="*/ 314325 w 1812925"/>
                  <a:gd name="connsiteY46" fmla="*/ 44450 h 1906060"/>
                  <a:gd name="connsiteX47" fmla="*/ 250825 w 1812925"/>
                  <a:gd name="connsiteY47" fmla="*/ 28575 h 1906060"/>
                  <a:gd name="connsiteX48" fmla="*/ 31750 w 1812925"/>
                  <a:gd name="connsiteY48" fmla="*/ 0 h 1906060"/>
                  <a:gd name="connsiteX0" fmla="*/ 31750 w 1812925"/>
                  <a:gd name="connsiteY0" fmla="*/ 0 h 1906060"/>
                  <a:gd name="connsiteX1" fmla="*/ 152400 w 1812925"/>
                  <a:gd name="connsiteY1" fmla="*/ 371475 h 1906060"/>
                  <a:gd name="connsiteX2" fmla="*/ 0 w 1812925"/>
                  <a:gd name="connsiteY2" fmla="*/ 1339850 h 1906060"/>
                  <a:gd name="connsiteX3" fmla="*/ 247650 w 1812925"/>
                  <a:gd name="connsiteY3" fmla="*/ 1454150 h 1906060"/>
                  <a:gd name="connsiteX4" fmla="*/ 396875 w 1812925"/>
                  <a:gd name="connsiteY4" fmla="*/ 1565275 h 1906060"/>
                  <a:gd name="connsiteX5" fmla="*/ 596900 w 1812925"/>
                  <a:gd name="connsiteY5" fmla="*/ 1762125 h 1906060"/>
                  <a:gd name="connsiteX6" fmla="*/ 708025 w 1812925"/>
                  <a:gd name="connsiteY6" fmla="*/ 1828800 h 1906060"/>
                  <a:gd name="connsiteX7" fmla="*/ 774700 w 1812925"/>
                  <a:gd name="connsiteY7" fmla="*/ 1847850 h 1906060"/>
                  <a:gd name="connsiteX8" fmla="*/ 787400 w 1812925"/>
                  <a:gd name="connsiteY8" fmla="*/ 1790700 h 1906060"/>
                  <a:gd name="connsiteX9" fmla="*/ 787400 w 1812925"/>
                  <a:gd name="connsiteY9" fmla="*/ 1730375 h 1906060"/>
                  <a:gd name="connsiteX10" fmla="*/ 838200 w 1812925"/>
                  <a:gd name="connsiteY10" fmla="*/ 1727200 h 1906060"/>
                  <a:gd name="connsiteX11" fmla="*/ 974725 w 1812925"/>
                  <a:gd name="connsiteY11" fmla="*/ 1822450 h 1906060"/>
                  <a:gd name="connsiteX12" fmla="*/ 1098550 w 1812925"/>
                  <a:gd name="connsiteY12" fmla="*/ 1892300 h 1906060"/>
                  <a:gd name="connsiteX13" fmla="*/ 1190625 w 1812925"/>
                  <a:gd name="connsiteY13" fmla="*/ 1901825 h 1906060"/>
                  <a:gd name="connsiteX14" fmla="*/ 1257300 w 1812925"/>
                  <a:gd name="connsiteY14" fmla="*/ 1876425 h 1906060"/>
                  <a:gd name="connsiteX15" fmla="*/ 1276350 w 1812925"/>
                  <a:gd name="connsiteY15" fmla="*/ 1822450 h 1906060"/>
                  <a:gd name="connsiteX16" fmla="*/ 1260475 w 1812925"/>
                  <a:gd name="connsiteY16" fmla="*/ 1765300 h 1906060"/>
                  <a:gd name="connsiteX17" fmla="*/ 1285875 w 1812925"/>
                  <a:gd name="connsiteY17" fmla="*/ 1720850 h 1906060"/>
                  <a:gd name="connsiteX18" fmla="*/ 1377950 w 1812925"/>
                  <a:gd name="connsiteY18" fmla="*/ 1768475 h 1906060"/>
                  <a:gd name="connsiteX19" fmla="*/ 1524000 w 1812925"/>
                  <a:gd name="connsiteY19" fmla="*/ 1838325 h 1906060"/>
                  <a:gd name="connsiteX20" fmla="*/ 1628775 w 1812925"/>
                  <a:gd name="connsiteY20" fmla="*/ 1879600 h 1906060"/>
                  <a:gd name="connsiteX21" fmla="*/ 1701800 w 1812925"/>
                  <a:gd name="connsiteY21" fmla="*/ 1898650 h 1906060"/>
                  <a:gd name="connsiteX22" fmla="*/ 1768475 w 1812925"/>
                  <a:gd name="connsiteY22" fmla="*/ 1882775 h 1906060"/>
                  <a:gd name="connsiteX23" fmla="*/ 1746250 w 1812925"/>
                  <a:gd name="connsiteY23" fmla="*/ 1787525 h 1906060"/>
                  <a:gd name="connsiteX24" fmla="*/ 1663700 w 1812925"/>
                  <a:gd name="connsiteY24" fmla="*/ 1647825 h 1906060"/>
                  <a:gd name="connsiteX25" fmla="*/ 1581150 w 1812925"/>
                  <a:gd name="connsiteY25" fmla="*/ 1527175 h 1906060"/>
                  <a:gd name="connsiteX26" fmla="*/ 1562100 w 1812925"/>
                  <a:gd name="connsiteY26" fmla="*/ 1454150 h 1906060"/>
                  <a:gd name="connsiteX27" fmla="*/ 1682750 w 1812925"/>
                  <a:gd name="connsiteY27" fmla="*/ 1482725 h 1906060"/>
                  <a:gd name="connsiteX28" fmla="*/ 1768475 w 1812925"/>
                  <a:gd name="connsiteY28" fmla="*/ 1539875 h 1906060"/>
                  <a:gd name="connsiteX29" fmla="*/ 1812925 w 1812925"/>
                  <a:gd name="connsiteY29" fmla="*/ 1517650 h 1906060"/>
                  <a:gd name="connsiteX30" fmla="*/ 1755775 w 1812925"/>
                  <a:gd name="connsiteY30" fmla="*/ 1412875 h 1906060"/>
                  <a:gd name="connsiteX31" fmla="*/ 1581150 w 1812925"/>
                  <a:gd name="connsiteY31" fmla="*/ 1203325 h 1906060"/>
                  <a:gd name="connsiteX32" fmla="*/ 1470025 w 1812925"/>
                  <a:gd name="connsiteY32" fmla="*/ 1016000 h 1906060"/>
                  <a:gd name="connsiteX33" fmla="*/ 1339850 w 1812925"/>
                  <a:gd name="connsiteY33" fmla="*/ 831850 h 1906060"/>
                  <a:gd name="connsiteX34" fmla="*/ 1273175 w 1812925"/>
                  <a:gd name="connsiteY34" fmla="*/ 755650 h 1906060"/>
                  <a:gd name="connsiteX35" fmla="*/ 1406525 w 1812925"/>
                  <a:gd name="connsiteY35" fmla="*/ 793750 h 1906060"/>
                  <a:gd name="connsiteX36" fmla="*/ 1454150 w 1812925"/>
                  <a:gd name="connsiteY36" fmla="*/ 803275 h 1906060"/>
                  <a:gd name="connsiteX37" fmla="*/ 1444625 w 1812925"/>
                  <a:gd name="connsiteY37" fmla="*/ 739775 h 1906060"/>
                  <a:gd name="connsiteX38" fmla="*/ 1435100 w 1812925"/>
                  <a:gd name="connsiteY38" fmla="*/ 714375 h 1906060"/>
                  <a:gd name="connsiteX39" fmla="*/ 1425575 w 1812925"/>
                  <a:gd name="connsiteY39" fmla="*/ 698500 h 1906060"/>
                  <a:gd name="connsiteX40" fmla="*/ 1266825 w 1812925"/>
                  <a:gd name="connsiteY40" fmla="*/ 568325 h 1906060"/>
                  <a:gd name="connsiteX41" fmla="*/ 1063625 w 1812925"/>
                  <a:gd name="connsiteY41" fmla="*/ 368300 h 1906060"/>
                  <a:gd name="connsiteX42" fmla="*/ 885825 w 1812925"/>
                  <a:gd name="connsiteY42" fmla="*/ 196850 h 1906060"/>
                  <a:gd name="connsiteX43" fmla="*/ 727075 w 1812925"/>
                  <a:gd name="connsiteY43" fmla="*/ 41275 h 1906060"/>
                  <a:gd name="connsiteX44" fmla="*/ 527050 w 1812925"/>
                  <a:gd name="connsiteY44" fmla="*/ 50800 h 1906060"/>
                  <a:gd name="connsiteX45" fmla="*/ 400050 w 1812925"/>
                  <a:gd name="connsiteY45" fmla="*/ 53975 h 1906060"/>
                  <a:gd name="connsiteX46" fmla="*/ 314325 w 1812925"/>
                  <a:gd name="connsiteY46" fmla="*/ 44450 h 1906060"/>
                  <a:gd name="connsiteX47" fmla="*/ 250825 w 1812925"/>
                  <a:gd name="connsiteY47" fmla="*/ 28575 h 1906060"/>
                  <a:gd name="connsiteX48" fmla="*/ 31750 w 1812925"/>
                  <a:gd name="connsiteY48" fmla="*/ 0 h 1906060"/>
                  <a:gd name="connsiteX0" fmla="*/ 31750 w 1812925"/>
                  <a:gd name="connsiteY0" fmla="*/ 0 h 1906060"/>
                  <a:gd name="connsiteX1" fmla="*/ 152400 w 1812925"/>
                  <a:gd name="connsiteY1" fmla="*/ 371475 h 1906060"/>
                  <a:gd name="connsiteX2" fmla="*/ 0 w 1812925"/>
                  <a:gd name="connsiteY2" fmla="*/ 1339850 h 1906060"/>
                  <a:gd name="connsiteX3" fmla="*/ 247650 w 1812925"/>
                  <a:gd name="connsiteY3" fmla="*/ 1454150 h 1906060"/>
                  <a:gd name="connsiteX4" fmla="*/ 396875 w 1812925"/>
                  <a:gd name="connsiteY4" fmla="*/ 1565275 h 1906060"/>
                  <a:gd name="connsiteX5" fmla="*/ 596900 w 1812925"/>
                  <a:gd name="connsiteY5" fmla="*/ 1762125 h 1906060"/>
                  <a:gd name="connsiteX6" fmla="*/ 708025 w 1812925"/>
                  <a:gd name="connsiteY6" fmla="*/ 1828800 h 1906060"/>
                  <a:gd name="connsiteX7" fmla="*/ 774700 w 1812925"/>
                  <a:gd name="connsiteY7" fmla="*/ 1847850 h 1906060"/>
                  <a:gd name="connsiteX8" fmla="*/ 787400 w 1812925"/>
                  <a:gd name="connsiteY8" fmla="*/ 1790700 h 1906060"/>
                  <a:gd name="connsiteX9" fmla="*/ 787400 w 1812925"/>
                  <a:gd name="connsiteY9" fmla="*/ 1730375 h 1906060"/>
                  <a:gd name="connsiteX10" fmla="*/ 838200 w 1812925"/>
                  <a:gd name="connsiteY10" fmla="*/ 1727200 h 1906060"/>
                  <a:gd name="connsiteX11" fmla="*/ 974725 w 1812925"/>
                  <a:gd name="connsiteY11" fmla="*/ 1822450 h 1906060"/>
                  <a:gd name="connsiteX12" fmla="*/ 1098550 w 1812925"/>
                  <a:gd name="connsiteY12" fmla="*/ 1892300 h 1906060"/>
                  <a:gd name="connsiteX13" fmla="*/ 1190625 w 1812925"/>
                  <a:gd name="connsiteY13" fmla="*/ 1901825 h 1906060"/>
                  <a:gd name="connsiteX14" fmla="*/ 1257300 w 1812925"/>
                  <a:gd name="connsiteY14" fmla="*/ 1876425 h 1906060"/>
                  <a:gd name="connsiteX15" fmla="*/ 1276350 w 1812925"/>
                  <a:gd name="connsiteY15" fmla="*/ 1822450 h 1906060"/>
                  <a:gd name="connsiteX16" fmla="*/ 1260475 w 1812925"/>
                  <a:gd name="connsiteY16" fmla="*/ 1765300 h 1906060"/>
                  <a:gd name="connsiteX17" fmla="*/ 1285875 w 1812925"/>
                  <a:gd name="connsiteY17" fmla="*/ 1720850 h 1906060"/>
                  <a:gd name="connsiteX18" fmla="*/ 1377950 w 1812925"/>
                  <a:gd name="connsiteY18" fmla="*/ 1768475 h 1906060"/>
                  <a:gd name="connsiteX19" fmla="*/ 1524000 w 1812925"/>
                  <a:gd name="connsiteY19" fmla="*/ 1838325 h 1906060"/>
                  <a:gd name="connsiteX20" fmla="*/ 1628775 w 1812925"/>
                  <a:gd name="connsiteY20" fmla="*/ 1879600 h 1906060"/>
                  <a:gd name="connsiteX21" fmla="*/ 1701800 w 1812925"/>
                  <a:gd name="connsiteY21" fmla="*/ 1898650 h 1906060"/>
                  <a:gd name="connsiteX22" fmla="*/ 1768475 w 1812925"/>
                  <a:gd name="connsiteY22" fmla="*/ 1882775 h 1906060"/>
                  <a:gd name="connsiteX23" fmla="*/ 1746250 w 1812925"/>
                  <a:gd name="connsiteY23" fmla="*/ 1787525 h 1906060"/>
                  <a:gd name="connsiteX24" fmla="*/ 1663700 w 1812925"/>
                  <a:gd name="connsiteY24" fmla="*/ 1647825 h 1906060"/>
                  <a:gd name="connsiteX25" fmla="*/ 1581150 w 1812925"/>
                  <a:gd name="connsiteY25" fmla="*/ 1527175 h 1906060"/>
                  <a:gd name="connsiteX26" fmla="*/ 1562100 w 1812925"/>
                  <a:gd name="connsiteY26" fmla="*/ 1454150 h 1906060"/>
                  <a:gd name="connsiteX27" fmla="*/ 1682750 w 1812925"/>
                  <a:gd name="connsiteY27" fmla="*/ 1482725 h 1906060"/>
                  <a:gd name="connsiteX28" fmla="*/ 1768475 w 1812925"/>
                  <a:gd name="connsiteY28" fmla="*/ 1539875 h 1906060"/>
                  <a:gd name="connsiteX29" fmla="*/ 1812925 w 1812925"/>
                  <a:gd name="connsiteY29" fmla="*/ 1517650 h 1906060"/>
                  <a:gd name="connsiteX30" fmla="*/ 1755775 w 1812925"/>
                  <a:gd name="connsiteY30" fmla="*/ 1412875 h 1906060"/>
                  <a:gd name="connsiteX31" fmla="*/ 1581150 w 1812925"/>
                  <a:gd name="connsiteY31" fmla="*/ 1203325 h 1906060"/>
                  <a:gd name="connsiteX32" fmla="*/ 1470025 w 1812925"/>
                  <a:gd name="connsiteY32" fmla="*/ 1016000 h 1906060"/>
                  <a:gd name="connsiteX33" fmla="*/ 1339850 w 1812925"/>
                  <a:gd name="connsiteY33" fmla="*/ 831850 h 1906060"/>
                  <a:gd name="connsiteX34" fmla="*/ 1273175 w 1812925"/>
                  <a:gd name="connsiteY34" fmla="*/ 755650 h 1906060"/>
                  <a:gd name="connsiteX35" fmla="*/ 1406525 w 1812925"/>
                  <a:gd name="connsiteY35" fmla="*/ 793750 h 1906060"/>
                  <a:gd name="connsiteX36" fmla="*/ 1454150 w 1812925"/>
                  <a:gd name="connsiteY36" fmla="*/ 803275 h 1906060"/>
                  <a:gd name="connsiteX37" fmla="*/ 1444625 w 1812925"/>
                  <a:gd name="connsiteY37" fmla="*/ 739775 h 1906060"/>
                  <a:gd name="connsiteX38" fmla="*/ 1435100 w 1812925"/>
                  <a:gd name="connsiteY38" fmla="*/ 714375 h 1906060"/>
                  <a:gd name="connsiteX39" fmla="*/ 1425575 w 1812925"/>
                  <a:gd name="connsiteY39" fmla="*/ 698500 h 1906060"/>
                  <a:gd name="connsiteX40" fmla="*/ 1266825 w 1812925"/>
                  <a:gd name="connsiteY40" fmla="*/ 568325 h 1906060"/>
                  <a:gd name="connsiteX41" fmla="*/ 1063625 w 1812925"/>
                  <a:gd name="connsiteY41" fmla="*/ 368300 h 1906060"/>
                  <a:gd name="connsiteX42" fmla="*/ 885825 w 1812925"/>
                  <a:gd name="connsiteY42" fmla="*/ 196850 h 1906060"/>
                  <a:gd name="connsiteX43" fmla="*/ 727075 w 1812925"/>
                  <a:gd name="connsiteY43" fmla="*/ 41275 h 1906060"/>
                  <a:gd name="connsiteX44" fmla="*/ 527050 w 1812925"/>
                  <a:gd name="connsiteY44" fmla="*/ 50800 h 1906060"/>
                  <a:gd name="connsiteX45" fmla="*/ 400050 w 1812925"/>
                  <a:gd name="connsiteY45" fmla="*/ 53975 h 1906060"/>
                  <a:gd name="connsiteX46" fmla="*/ 314325 w 1812925"/>
                  <a:gd name="connsiteY46" fmla="*/ 44450 h 1906060"/>
                  <a:gd name="connsiteX47" fmla="*/ 250825 w 1812925"/>
                  <a:gd name="connsiteY47" fmla="*/ 28575 h 1906060"/>
                  <a:gd name="connsiteX48" fmla="*/ 31750 w 1812925"/>
                  <a:gd name="connsiteY48" fmla="*/ 0 h 1906060"/>
                  <a:gd name="connsiteX0" fmla="*/ 31750 w 1812925"/>
                  <a:gd name="connsiteY0" fmla="*/ 0 h 1906060"/>
                  <a:gd name="connsiteX1" fmla="*/ 152400 w 1812925"/>
                  <a:gd name="connsiteY1" fmla="*/ 371475 h 1906060"/>
                  <a:gd name="connsiteX2" fmla="*/ 0 w 1812925"/>
                  <a:gd name="connsiteY2" fmla="*/ 1339850 h 1906060"/>
                  <a:gd name="connsiteX3" fmla="*/ 247650 w 1812925"/>
                  <a:gd name="connsiteY3" fmla="*/ 1454150 h 1906060"/>
                  <a:gd name="connsiteX4" fmla="*/ 396875 w 1812925"/>
                  <a:gd name="connsiteY4" fmla="*/ 1565275 h 1906060"/>
                  <a:gd name="connsiteX5" fmla="*/ 596900 w 1812925"/>
                  <a:gd name="connsiteY5" fmla="*/ 1762125 h 1906060"/>
                  <a:gd name="connsiteX6" fmla="*/ 708025 w 1812925"/>
                  <a:gd name="connsiteY6" fmla="*/ 1828800 h 1906060"/>
                  <a:gd name="connsiteX7" fmla="*/ 774700 w 1812925"/>
                  <a:gd name="connsiteY7" fmla="*/ 1847850 h 1906060"/>
                  <a:gd name="connsiteX8" fmla="*/ 787400 w 1812925"/>
                  <a:gd name="connsiteY8" fmla="*/ 1790700 h 1906060"/>
                  <a:gd name="connsiteX9" fmla="*/ 787400 w 1812925"/>
                  <a:gd name="connsiteY9" fmla="*/ 1730375 h 1906060"/>
                  <a:gd name="connsiteX10" fmla="*/ 838200 w 1812925"/>
                  <a:gd name="connsiteY10" fmla="*/ 1727200 h 1906060"/>
                  <a:gd name="connsiteX11" fmla="*/ 974725 w 1812925"/>
                  <a:gd name="connsiteY11" fmla="*/ 1822450 h 1906060"/>
                  <a:gd name="connsiteX12" fmla="*/ 1098550 w 1812925"/>
                  <a:gd name="connsiteY12" fmla="*/ 1892300 h 1906060"/>
                  <a:gd name="connsiteX13" fmla="*/ 1190625 w 1812925"/>
                  <a:gd name="connsiteY13" fmla="*/ 1901825 h 1906060"/>
                  <a:gd name="connsiteX14" fmla="*/ 1257300 w 1812925"/>
                  <a:gd name="connsiteY14" fmla="*/ 1876425 h 1906060"/>
                  <a:gd name="connsiteX15" fmla="*/ 1276350 w 1812925"/>
                  <a:gd name="connsiteY15" fmla="*/ 1822450 h 1906060"/>
                  <a:gd name="connsiteX16" fmla="*/ 1260475 w 1812925"/>
                  <a:gd name="connsiteY16" fmla="*/ 1765300 h 1906060"/>
                  <a:gd name="connsiteX17" fmla="*/ 1285875 w 1812925"/>
                  <a:gd name="connsiteY17" fmla="*/ 1720850 h 1906060"/>
                  <a:gd name="connsiteX18" fmla="*/ 1377950 w 1812925"/>
                  <a:gd name="connsiteY18" fmla="*/ 1768475 h 1906060"/>
                  <a:gd name="connsiteX19" fmla="*/ 1524000 w 1812925"/>
                  <a:gd name="connsiteY19" fmla="*/ 1838325 h 1906060"/>
                  <a:gd name="connsiteX20" fmla="*/ 1628775 w 1812925"/>
                  <a:gd name="connsiteY20" fmla="*/ 1879600 h 1906060"/>
                  <a:gd name="connsiteX21" fmla="*/ 1701800 w 1812925"/>
                  <a:gd name="connsiteY21" fmla="*/ 1898650 h 1906060"/>
                  <a:gd name="connsiteX22" fmla="*/ 1768475 w 1812925"/>
                  <a:gd name="connsiteY22" fmla="*/ 1882775 h 1906060"/>
                  <a:gd name="connsiteX23" fmla="*/ 1746250 w 1812925"/>
                  <a:gd name="connsiteY23" fmla="*/ 1787525 h 1906060"/>
                  <a:gd name="connsiteX24" fmla="*/ 1663700 w 1812925"/>
                  <a:gd name="connsiteY24" fmla="*/ 1647825 h 1906060"/>
                  <a:gd name="connsiteX25" fmla="*/ 1581150 w 1812925"/>
                  <a:gd name="connsiteY25" fmla="*/ 1527175 h 1906060"/>
                  <a:gd name="connsiteX26" fmla="*/ 1562100 w 1812925"/>
                  <a:gd name="connsiteY26" fmla="*/ 1454150 h 1906060"/>
                  <a:gd name="connsiteX27" fmla="*/ 1682750 w 1812925"/>
                  <a:gd name="connsiteY27" fmla="*/ 1482725 h 1906060"/>
                  <a:gd name="connsiteX28" fmla="*/ 1768475 w 1812925"/>
                  <a:gd name="connsiteY28" fmla="*/ 1539875 h 1906060"/>
                  <a:gd name="connsiteX29" fmla="*/ 1812925 w 1812925"/>
                  <a:gd name="connsiteY29" fmla="*/ 1517650 h 1906060"/>
                  <a:gd name="connsiteX30" fmla="*/ 1755775 w 1812925"/>
                  <a:gd name="connsiteY30" fmla="*/ 1412875 h 1906060"/>
                  <a:gd name="connsiteX31" fmla="*/ 1581150 w 1812925"/>
                  <a:gd name="connsiteY31" fmla="*/ 1203325 h 1906060"/>
                  <a:gd name="connsiteX32" fmla="*/ 1470025 w 1812925"/>
                  <a:gd name="connsiteY32" fmla="*/ 1016000 h 1906060"/>
                  <a:gd name="connsiteX33" fmla="*/ 1339850 w 1812925"/>
                  <a:gd name="connsiteY33" fmla="*/ 831850 h 1906060"/>
                  <a:gd name="connsiteX34" fmla="*/ 1273175 w 1812925"/>
                  <a:gd name="connsiteY34" fmla="*/ 755650 h 1906060"/>
                  <a:gd name="connsiteX35" fmla="*/ 1406525 w 1812925"/>
                  <a:gd name="connsiteY35" fmla="*/ 793750 h 1906060"/>
                  <a:gd name="connsiteX36" fmla="*/ 1454150 w 1812925"/>
                  <a:gd name="connsiteY36" fmla="*/ 803275 h 1906060"/>
                  <a:gd name="connsiteX37" fmla="*/ 1444625 w 1812925"/>
                  <a:gd name="connsiteY37" fmla="*/ 739775 h 1906060"/>
                  <a:gd name="connsiteX38" fmla="*/ 1435100 w 1812925"/>
                  <a:gd name="connsiteY38" fmla="*/ 714375 h 1906060"/>
                  <a:gd name="connsiteX39" fmla="*/ 1425575 w 1812925"/>
                  <a:gd name="connsiteY39" fmla="*/ 698500 h 1906060"/>
                  <a:gd name="connsiteX40" fmla="*/ 1266825 w 1812925"/>
                  <a:gd name="connsiteY40" fmla="*/ 568325 h 1906060"/>
                  <a:gd name="connsiteX41" fmla="*/ 1063625 w 1812925"/>
                  <a:gd name="connsiteY41" fmla="*/ 368300 h 1906060"/>
                  <a:gd name="connsiteX42" fmla="*/ 885825 w 1812925"/>
                  <a:gd name="connsiteY42" fmla="*/ 196850 h 1906060"/>
                  <a:gd name="connsiteX43" fmla="*/ 727075 w 1812925"/>
                  <a:gd name="connsiteY43" fmla="*/ 41275 h 1906060"/>
                  <a:gd name="connsiteX44" fmla="*/ 527050 w 1812925"/>
                  <a:gd name="connsiteY44" fmla="*/ 50800 h 1906060"/>
                  <a:gd name="connsiteX45" fmla="*/ 400050 w 1812925"/>
                  <a:gd name="connsiteY45" fmla="*/ 53975 h 1906060"/>
                  <a:gd name="connsiteX46" fmla="*/ 314325 w 1812925"/>
                  <a:gd name="connsiteY46" fmla="*/ 44450 h 1906060"/>
                  <a:gd name="connsiteX47" fmla="*/ 250825 w 1812925"/>
                  <a:gd name="connsiteY47" fmla="*/ 28575 h 1906060"/>
                  <a:gd name="connsiteX48" fmla="*/ 31750 w 1812925"/>
                  <a:gd name="connsiteY48" fmla="*/ 0 h 1906060"/>
                  <a:gd name="connsiteX0" fmla="*/ 31750 w 1812925"/>
                  <a:gd name="connsiteY0" fmla="*/ 0 h 1906060"/>
                  <a:gd name="connsiteX1" fmla="*/ 152400 w 1812925"/>
                  <a:gd name="connsiteY1" fmla="*/ 371475 h 1906060"/>
                  <a:gd name="connsiteX2" fmla="*/ 0 w 1812925"/>
                  <a:gd name="connsiteY2" fmla="*/ 1339850 h 1906060"/>
                  <a:gd name="connsiteX3" fmla="*/ 247650 w 1812925"/>
                  <a:gd name="connsiteY3" fmla="*/ 1454150 h 1906060"/>
                  <a:gd name="connsiteX4" fmla="*/ 396875 w 1812925"/>
                  <a:gd name="connsiteY4" fmla="*/ 1565275 h 1906060"/>
                  <a:gd name="connsiteX5" fmla="*/ 596900 w 1812925"/>
                  <a:gd name="connsiteY5" fmla="*/ 1762125 h 1906060"/>
                  <a:gd name="connsiteX6" fmla="*/ 708025 w 1812925"/>
                  <a:gd name="connsiteY6" fmla="*/ 1828800 h 1906060"/>
                  <a:gd name="connsiteX7" fmla="*/ 774700 w 1812925"/>
                  <a:gd name="connsiteY7" fmla="*/ 1847850 h 1906060"/>
                  <a:gd name="connsiteX8" fmla="*/ 787400 w 1812925"/>
                  <a:gd name="connsiteY8" fmla="*/ 1790700 h 1906060"/>
                  <a:gd name="connsiteX9" fmla="*/ 787400 w 1812925"/>
                  <a:gd name="connsiteY9" fmla="*/ 1730375 h 1906060"/>
                  <a:gd name="connsiteX10" fmla="*/ 838200 w 1812925"/>
                  <a:gd name="connsiteY10" fmla="*/ 1727200 h 1906060"/>
                  <a:gd name="connsiteX11" fmla="*/ 974725 w 1812925"/>
                  <a:gd name="connsiteY11" fmla="*/ 1822450 h 1906060"/>
                  <a:gd name="connsiteX12" fmla="*/ 1098550 w 1812925"/>
                  <a:gd name="connsiteY12" fmla="*/ 1892300 h 1906060"/>
                  <a:gd name="connsiteX13" fmla="*/ 1190625 w 1812925"/>
                  <a:gd name="connsiteY13" fmla="*/ 1901825 h 1906060"/>
                  <a:gd name="connsiteX14" fmla="*/ 1257300 w 1812925"/>
                  <a:gd name="connsiteY14" fmla="*/ 1876425 h 1906060"/>
                  <a:gd name="connsiteX15" fmla="*/ 1276350 w 1812925"/>
                  <a:gd name="connsiteY15" fmla="*/ 1822450 h 1906060"/>
                  <a:gd name="connsiteX16" fmla="*/ 1260475 w 1812925"/>
                  <a:gd name="connsiteY16" fmla="*/ 1765300 h 1906060"/>
                  <a:gd name="connsiteX17" fmla="*/ 1285875 w 1812925"/>
                  <a:gd name="connsiteY17" fmla="*/ 1720850 h 1906060"/>
                  <a:gd name="connsiteX18" fmla="*/ 1377950 w 1812925"/>
                  <a:gd name="connsiteY18" fmla="*/ 1768475 h 1906060"/>
                  <a:gd name="connsiteX19" fmla="*/ 1524000 w 1812925"/>
                  <a:gd name="connsiteY19" fmla="*/ 1838325 h 1906060"/>
                  <a:gd name="connsiteX20" fmla="*/ 1628775 w 1812925"/>
                  <a:gd name="connsiteY20" fmla="*/ 1879600 h 1906060"/>
                  <a:gd name="connsiteX21" fmla="*/ 1701800 w 1812925"/>
                  <a:gd name="connsiteY21" fmla="*/ 1898650 h 1906060"/>
                  <a:gd name="connsiteX22" fmla="*/ 1768475 w 1812925"/>
                  <a:gd name="connsiteY22" fmla="*/ 1882775 h 1906060"/>
                  <a:gd name="connsiteX23" fmla="*/ 1746250 w 1812925"/>
                  <a:gd name="connsiteY23" fmla="*/ 1787525 h 1906060"/>
                  <a:gd name="connsiteX24" fmla="*/ 1663700 w 1812925"/>
                  <a:gd name="connsiteY24" fmla="*/ 1647825 h 1906060"/>
                  <a:gd name="connsiteX25" fmla="*/ 1581150 w 1812925"/>
                  <a:gd name="connsiteY25" fmla="*/ 1527175 h 1906060"/>
                  <a:gd name="connsiteX26" fmla="*/ 1562100 w 1812925"/>
                  <a:gd name="connsiteY26" fmla="*/ 1454150 h 1906060"/>
                  <a:gd name="connsiteX27" fmla="*/ 1682750 w 1812925"/>
                  <a:gd name="connsiteY27" fmla="*/ 1482725 h 1906060"/>
                  <a:gd name="connsiteX28" fmla="*/ 1768475 w 1812925"/>
                  <a:gd name="connsiteY28" fmla="*/ 1539875 h 1906060"/>
                  <a:gd name="connsiteX29" fmla="*/ 1812925 w 1812925"/>
                  <a:gd name="connsiteY29" fmla="*/ 1517650 h 1906060"/>
                  <a:gd name="connsiteX30" fmla="*/ 1755775 w 1812925"/>
                  <a:gd name="connsiteY30" fmla="*/ 1412875 h 1906060"/>
                  <a:gd name="connsiteX31" fmla="*/ 1581150 w 1812925"/>
                  <a:gd name="connsiteY31" fmla="*/ 1203325 h 1906060"/>
                  <a:gd name="connsiteX32" fmla="*/ 1470025 w 1812925"/>
                  <a:gd name="connsiteY32" fmla="*/ 1016000 h 1906060"/>
                  <a:gd name="connsiteX33" fmla="*/ 1339850 w 1812925"/>
                  <a:gd name="connsiteY33" fmla="*/ 831850 h 1906060"/>
                  <a:gd name="connsiteX34" fmla="*/ 1273175 w 1812925"/>
                  <a:gd name="connsiteY34" fmla="*/ 755650 h 1906060"/>
                  <a:gd name="connsiteX35" fmla="*/ 1406525 w 1812925"/>
                  <a:gd name="connsiteY35" fmla="*/ 793750 h 1906060"/>
                  <a:gd name="connsiteX36" fmla="*/ 1454150 w 1812925"/>
                  <a:gd name="connsiteY36" fmla="*/ 803275 h 1906060"/>
                  <a:gd name="connsiteX37" fmla="*/ 1444625 w 1812925"/>
                  <a:gd name="connsiteY37" fmla="*/ 739775 h 1906060"/>
                  <a:gd name="connsiteX38" fmla="*/ 1435100 w 1812925"/>
                  <a:gd name="connsiteY38" fmla="*/ 714375 h 1906060"/>
                  <a:gd name="connsiteX39" fmla="*/ 1425575 w 1812925"/>
                  <a:gd name="connsiteY39" fmla="*/ 698500 h 1906060"/>
                  <a:gd name="connsiteX40" fmla="*/ 1266825 w 1812925"/>
                  <a:gd name="connsiteY40" fmla="*/ 568325 h 1906060"/>
                  <a:gd name="connsiteX41" fmla="*/ 1063625 w 1812925"/>
                  <a:gd name="connsiteY41" fmla="*/ 368300 h 1906060"/>
                  <a:gd name="connsiteX42" fmla="*/ 885825 w 1812925"/>
                  <a:gd name="connsiteY42" fmla="*/ 196850 h 1906060"/>
                  <a:gd name="connsiteX43" fmla="*/ 727075 w 1812925"/>
                  <a:gd name="connsiteY43" fmla="*/ 41275 h 1906060"/>
                  <a:gd name="connsiteX44" fmla="*/ 527050 w 1812925"/>
                  <a:gd name="connsiteY44" fmla="*/ 50800 h 1906060"/>
                  <a:gd name="connsiteX45" fmla="*/ 400050 w 1812925"/>
                  <a:gd name="connsiteY45" fmla="*/ 53975 h 1906060"/>
                  <a:gd name="connsiteX46" fmla="*/ 314325 w 1812925"/>
                  <a:gd name="connsiteY46" fmla="*/ 44450 h 1906060"/>
                  <a:gd name="connsiteX47" fmla="*/ 250825 w 1812925"/>
                  <a:gd name="connsiteY47" fmla="*/ 28575 h 1906060"/>
                  <a:gd name="connsiteX48" fmla="*/ 31750 w 1812925"/>
                  <a:gd name="connsiteY48" fmla="*/ 0 h 1906060"/>
                  <a:gd name="connsiteX0" fmla="*/ 31750 w 1812925"/>
                  <a:gd name="connsiteY0" fmla="*/ 0 h 1906060"/>
                  <a:gd name="connsiteX1" fmla="*/ 152400 w 1812925"/>
                  <a:gd name="connsiteY1" fmla="*/ 371475 h 1906060"/>
                  <a:gd name="connsiteX2" fmla="*/ 0 w 1812925"/>
                  <a:gd name="connsiteY2" fmla="*/ 1339850 h 1906060"/>
                  <a:gd name="connsiteX3" fmla="*/ 247650 w 1812925"/>
                  <a:gd name="connsiteY3" fmla="*/ 1454150 h 1906060"/>
                  <a:gd name="connsiteX4" fmla="*/ 396875 w 1812925"/>
                  <a:gd name="connsiteY4" fmla="*/ 1565275 h 1906060"/>
                  <a:gd name="connsiteX5" fmla="*/ 596900 w 1812925"/>
                  <a:gd name="connsiteY5" fmla="*/ 1762125 h 1906060"/>
                  <a:gd name="connsiteX6" fmla="*/ 708025 w 1812925"/>
                  <a:gd name="connsiteY6" fmla="*/ 1828800 h 1906060"/>
                  <a:gd name="connsiteX7" fmla="*/ 774700 w 1812925"/>
                  <a:gd name="connsiteY7" fmla="*/ 1847850 h 1906060"/>
                  <a:gd name="connsiteX8" fmla="*/ 787400 w 1812925"/>
                  <a:gd name="connsiteY8" fmla="*/ 1790700 h 1906060"/>
                  <a:gd name="connsiteX9" fmla="*/ 787400 w 1812925"/>
                  <a:gd name="connsiteY9" fmla="*/ 1730375 h 1906060"/>
                  <a:gd name="connsiteX10" fmla="*/ 838200 w 1812925"/>
                  <a:gd name="connsiteY10" fmla="*/ 1727200 h 1906060"/>
                  <a:gd name="connsiteX11" fmla="*/ 974725 w 1812925"/>
                  <a:gd name="connsiteY11" fmla="*/ 1822450 h 1906060"/>
                  <a:gd name="connsiteX12" fmla="*/ 1098550 w 1812925"/>
                  <a:gd name="connsiteY12" fmla="*/ 1892300 h 1906060"/>
                  <a:gd name="connsiteX13" fmla="*/ 1190625 w 1812925"/>
                  <a:gd name="connsiteY13" fmla="*/ 1901825 h 1906060"/>
                  <a:gd name="connsiteX14" fmla="*/ 1257300 w 1812925"/>
                  <a:gd name="connsiteY14" fmla="*/ 1876425 h 1906060"/>
                  <a:gd name="connsiteX15" fmla="*/ 1276350 w 1812925"/>
                  <a:gd name="connsiteY15" fmla="*/ 1822450 h 1906060"/>
                  <a:gd name="connsiteX16" fmla="*/ 1260475 w 1812925"/>
                  <a:gd name="connsiteY16" fmla="*/ 1765300 h 1906060"/>
                  <a:gd name="connsiteX17" fmla="*/ 1285875 w 1812925"/>
                  <a:gd name="connsiteY17" fmla="*/ 1720850 h 1906060"/>
                  <a:gd name="connsiteX18" fmla="*/ 1377950 w 1812925"/>
                  <a:gd name="connsiteY18" fmla="*/ 1768475 h 1906060"/>
                  <a:gd name="connsiteX19" fmla="*/ 1524000 w 1812925"/>
                  <a:gd name="connsiteY19" fmla="*/ 1838325 h 1906060"/>
                  <a:gd name="connsiteX20" fmla="*/ 1628775 w 1812925"/>
                  <a:gd name="connsiteY20" fmla="*/ 1879600 h 1906060"/>
                  <a:gd name="connsiteX21" fmla="*/ 1701800 w 1812925"/>
                  <a:gd name="connsiteY21" fmla="*/ 1898650 h 1906060"/>
                  <a:gd name="connsiteX22" fmla="*/ 1768475 w 1812925"/>
                  <a:gd name="connsiteY22" fmla="*/ 1882775 h 1906060"/>
                  <a:gd name="connsiteX23" fmla="*/ 1746250 w 1812925"/>
                  <a:gd name="connsiteY23" fmla="*/ 1787525 h 1906060"/>
                  <a:gd name="connsiteX24" fmla="*/ 1663700 w 1812925"/>
                  <a:gd name="connsiteY24" fmla="*/ 1647825 h 1906060"/>
                  <a:gd name="connsiteX25" fmla="*/ 1581150 w 1812925"/>
                  <a:gd name="connsiteY25" fmla="*/ 1527175 h 1906060"/>
                  <a:gd name="connsiteX26" fmla="*/ 1562100 w 1812925"/>
                  <a:gd name="connsiteY26" fmla="*/ 1454150 h 1906060"/>
                  <a:gd name="connsiteX27" fmla="*/ 1682750 w 1812925"/>
                  <a:gd name="connsiteY27" fmla="*/ 1482725 h 1906060"/>
                  <a:gd name="connsiteX28" fmla="*/ 1768475 w 1812925"/>
                  <a:gd name="connsiteY28" fmla="*/ 1539875 h 1906060"/>
                  <a:gd name="connsiteX29" fmla="*/ 1812925 w 1812925"/>
                  <a:gd name="connsiteY29" fmla="*/ 1517650 h 1906060"/>
                  <a:gd name="connsiteX30" fmla="*/ 1755775 w 1812925"/>
                  <a:gd name="connsiteY30" fmla="*/ 1412875 h 1906060"/>
                  <a:gd name="connsiteX31" fmla="*/ 1581150 w 1812925"/>
                  <a:gd name="connsiteY31" fmla="*/ 1203325 h 1906060"/>
                  <a:gd name="connsiteX32" fmla="*/ 1470025 w 1812925"/>
                  <a:gd name="connsiteY32" fmla="*/ 1016000 h 1906060"/>
                  <a:gd name="connsiteX33" fmla="*/ 1339850 w 1812925"/>
                  <a:gd name="connsiteY33" fmla="*/ 831850 h 1906060"/>
                  <a:gd name="connsiteX34" fmla="*/ 1273175 w 1812925"/>
                  <a:gd name="connsiteY34" fmla="*/ 755650 h 1906060"/>
                  <a:gd name="connsiteX35" fmla="*/ 1406525 w 1812925"/>
                  <a:gd name="connsiteY35" fmla="*/ 793750 h 1906060"/>
                  <a:gd name="connsiteX36" fmla="*/ 1454150 w 1812925"/>
                  <a:gd name="connsiteY36" fmla="*/ 803275 h 1906060"/>
                  <a:gd name="connsiteX37" fmla="*/ 1444625 w 1812925"/>
                  <a:gd name="connsiteY37" fmla="*/ 739775 h 1906060"/>
                  <a:gd name="connsiteX38" fmla="*/ 1435100 w 1812925"/>
                  <a:gd name="connsiteY38" fmla="*/ 714375 h 1906060"/>
                  <a:gd name="connsiteX39" fmla="*/ 1425575 w 1812925"/>
                  <a:gd name="connsiteY39" fmla="*/ 698500 h 1906060"/>
                  <a:gd name="connsiteX40" fmla="*/ 1266825 w 1812925"/>
                  <a:gd name="connsiteY40" fmla="*/ 568325 h 1906060"/>
                  <a:gd name="connsiteX41" fmla="*/ 1063625 w 1812925"/>
                  <a:gd name="connsiteY41" fmla="*/ 368300 h 1906060"/>
                  <a:gd name="connsiteX42" fmla="*/ 885825 w 1812925"/>
                  <a:gd name="connsiteY42" fmla="*/ 196850 h 1906060"/>
                  <a:gd name="connsiteX43" fmla="*/ 727075 w 1812925"/>
                  <a:gd name="connsiteY43" fmla="*/ 41275 h 1906060"/>
                  <a:gd name="connsiteX44" fmla="*/ 527050 w 1812925"/>
                  <a:gd name="connsiteY44" fmla="*/ 50800 h 1906060"/>
                  <a:gd name="connsiteX45" fmla="*/ 400050 w 1812925"/>
                  <a:gd name="connsiteY45" fmla="*/ 53975 h 1906060"/>
                  <a:gd name="connsiteX46" fmla="*/ 314325 w 1812925"/>
                  <a:gd name="connsiteY46" fmla="*/ 44450 h 1906060"/>
                  <a:gd name="connsiteX47" fmla="*/ 250825 w 1812925"/>
                  <a:gd name="connsiteY47" fmla="*/ 28575 h 1906060"/>
                  <a:gd name="connsiteX48" fmla="*/ 31750 w 1812925"/>
                  <a:gd name="connsiteY48" fmla="*/ 0 h 1906060"/>
                  <a:gd name="connsiteX0" fmla="*/ 31750 w 1812925"/>
                  <a:gd name="connsiteY0" fmla="*/ 0 h 1906060"/>
                  <a:gd name="connsiteX1" fmla="*/ 152400 w 1812925"/>
                  <a:gd name="connsiteY1" fmla="*/ 371475 h 1906060"/>
                  <a:gd name="connsiteX2" fmla="*/ 0 w 1812925"/>
                  <a:gd name="connsiteY2" fmla="*/ 1339850 h 1906060"/>
                  <a:gd name="connsiteX3" fmla="*/ 247650 w 1812925"/>
                  <a:gd name="connsiteY3" fmla="*/ 1454150 h 1906060"/>
                  <a:gd name="connsiteX4" fmla="*/ 396875 w 1812925"/>
                  <a:gd name="connsiteY4" fmla="*/ 1565275 h 1906060"/>
                  <a:gd name="connsiteX5" fmla="*/ 596900 w 1812925"/>
                  <a:gd name="connsiteY5" fmla="*/ 1762125 h 1906060"/>
                  <a:gd name="connsiteX6" fmla="*/ 708025 w 1812925"/>
                  <a:gd name="connsiteY6" fmla="*/ 1828800 h 1906060"/>
                  <a:gd name="connsiteX7" fmla="*/ 774700 w 1812925"/>
                  <a:gd name="connsiteY7" fmla="*/ 1847850 h 1906060"/>
                  <a:gd name="connsiteX8" fmla="*/ 787400 w 1812925"/>
                  <a:gd name="connsiteY8" fmla="*/ 1790700 h 1906060"/>
                  <a:gd name="connsiteX9" fmla="*/ 787400 w 1812925"/>
                  <a:gd name="connsiteY9" fmla="*/ 1730375 h 1906060"/>
                  <a:gd name="connsiteX10" fmla="*/ 838200 w 1812925"/>
                  <a:gd name="connsiteY10" fmla="*/ 1727200 h 1906060"/>
                  <a:gd name="connsiteX11" fmla="*/ 974725 w 1812925"/>
                  <a:gd name="connsiteY11" fmla="*/ 1822450 h 1906060"/>
                  <a:gd name="connsiteX12" fmla="*/ 1098550 w 1812925"/>
                  <a:gd name="connsiteY12" fmla="*/ 1892300 h 1906060"/>
                  <a:gd name="connsiteX13" fmla="*/ 1190625 w 1812925"/>
                  <a:gd name="connsiteY13" fmla="*/ 1901825 h 1906060"/>
                  <a:gd name="connsiteX14" fmla="*/ 1257300 w 1812925"/>
                  <a:gd name="connsiteY14" fmla="*/ 1876425 h 1906060"/>
                  <a:gd name="connsiteX15" fmla="*/ 1276350 w 1812925"/>
                  <a:gd name="connsiteY15" fmla="*/ 1822450 h 1906060"/>
                  <a:gd name="connsiteX16" fmla="*/ 1260475 w 1812925"/>
                  <a:gd name="connsiteY16" fmla="*/ 1765300 h 1906060"/>
                  <a:gd name="connsiteX17" fmla="*/ 1285875 w 1812925"/>
                  <a:gd name="connsiteY17" fmla="*/ 1720850 h 1906060"/>
                  <a:gd name="connsiteX18" fmla="*/ 1377950 w 1812925"/>
                  <a:gd name="connsiteY18" fmla="*/ 1768475 h 1906060"/>
                  <a:gd name="connsiteX19" fmla="*/ 1524000 w 1812925"/>
                  <a:gd name="connsiteY19" fmla="*/ 1838325 h 1906060"/>
                  <a:gd name="connsiteX20" fmla="*/ 1628775 w 1812925"/>
                  <a:gd name="connsiteY20" fmla="*/ 1879600 h 1906060"/>
                  <a:gd name="connsiteX21" fmla="*/ 1701800 w 1812925"/>
                  <a:gd name="connsiteY21" fmla="*/ 1898650 h 1906060"/>
                  <a:gd name="connsiteX22" fmla="*/ 1768475 w 1812925"/>
                  <a:gd name="connsiteY22" fmla="*/ 1882775 h 1906060"/>
                  <a:gd name="connsiteX23" fmla="*/ 1746250 w 1812925"/>
                  <a:gd name="connsiteY23" fmla="*/ 1787525 h 1906060"/>
                  <a:gd name="connsiteX24" fmla="*/ 1663700 w 1812925"/>
                  <a:gd name="connsiteY24" fmla="*/ 1647825 h 1906060"/>
                  <a:gd name="connsiteX25" fmla="*/ 1581150 w 1812925"/>
                  <a:gd name="connsiteY25" fmla="*/ 1527175 h 1906060"/>
                  <a:gd name="connsiteX26" fmla="*/ 1562100 w 1812925"/>
                  <a:gd name="connsiteY26" fmla="*/ 1454150 h 1906060"/>
                  <a:gd name="connsiteX27" fmla="*/ 1682750 w 1812925"/>
                  <a:gd name="connsiteY27" fmla="*/ 1482725 h 1906060"/>
                  <a:gd name="connsiteX28" fmla="*/ 1768475 w 1812925"/>
                  <a:gd name="connsiteY28" fmla="*/ 1539875 h 1906060"/>
                  <a:gd name="connsiteX29" fmla="*/ 1812925 w 1812925"/>
                  <a:gd name="connsiteY29" fmla="*/ 1517650 h 1906060"/>
                  <a:gd name="connsiteX30" fmla="*/ 1755775 w 1812925"/>
                  <a:gd name="connsiteY30" fmla="*/ 1412875 h 1906060"/>
                  <a:gd name="connsiteX31" fmla="*/ 1581150 w 1812925"/>
                  <a:gd name="connsiteY31" fmla="*/ 1203325 h 1906060"/>
                  <a:gd name="connsiteX32" fmla="*/ 1470025 w 1812925"/>
                  <a:gd name="connsiteY32" fmla="*/ 1016000 h 1906060"/>
                  <a:gd name="connsiteX33" fmla="*/ 1339850 w 1812925"/>
                  <a:gd name="connsiteY33" fmla="*/ 831850 h 1906060"/>
                  <a:gd name="connsiteX34" fmla="*/ 1273175 w 1812925"/>
                  <a:gd name="connsiteY34" fmla="*/ 755650 h 1906060"/>
                  <a:gd name="connsiteX35" fmla="*/ 1406525 w 1812925"/>
                  <a:gd name="connsiteY35" fmla="*/ 793750 h 1906060"/>
                  <a:gd name="connsiteX36" fmla="*/ 1454150 w 1812925"/>
                  <a:gd name="connsiteY36" fmla="*/ 803275 h 1906060"/>
                  <a:gd name="connsiteX37" fmla="*/ 1444625 w 1812925"/>
                  <a:gd name="connsiteY37" fmla="*/ 739775 h 1906060"/>
                  <a:gd name="connsiteX38" fmla="*/ 1435100 w 1812925"/>
                  <a:gd name="connsiteY38" fmla="*/ 714375 h 1906060"/>
                  <a:gd name="connsiteX39" fmla="*/ 1425575 w 1812925"/>
                  <a:gd name="connsiteY39" fmla="*/ 698500 h 1906060"/>
                  <a:gd name="connsiteX40" fmla="*/ 1266825 w 1812925"/>
                  <a:gd name="connsiteY40" fmla="*/ 568325 h 1906060"/>
                  <a:gd name="connsiteX41" fmla="*/ 1063625 w 1812925"/>
                  <a:gd name="connsiteY41" fmla="*/ 368300 h 1906060"/>
                  <a:gd name="connsiteX42" fmla="*/ 885825 w 1812925"/>
                  <a:gd name="connsiteY42" fmla="*/ 196850 h 1906060"/>
                  <a:gd name="connsiteX43" fmla="*/ 727075 w 1812925"/>
                  <a:gd name="connsiteY43" fmla="*/ 41275 h 1906060"/>
                  <a:gd name="connsiteX44" fmla="*/ 527050 w 1812925"/>
                  <a:gd name="connsiteY44" fmla="*/ 50800 h 1906060"/>
                  <a:gd name="connsiteX45" fmla="*/ 400050 w 1812925"/>
                  <a:gd name="connsiteY45" fmla="*/ 53975 h 1906060"/>
                  <a:gd name="connsiteX46" fmla="*/ 314325 w 1812925"/>
                  <a:gd name="connsiteY46" fmla="*/ 44450 h 1906060"/>
                  <a:gd name="connsiteX47" fmla="*/ 250825 w 1812925"/>
                  <a:gd name="connsiteY47" fmla="*/ 28575 h 1906060"/>
                  <a:gd name="connsiteX48" fmla="*/ 31750 w 1812925"/>
                  <a:gd name="connsiteY48" fmla="*/ 0 h 1906060"/>
                  <a:gd name="connsiteX0" fmla="*/ 31750 w 1812925"/>
                  <a:gd name="connsiteY0" fmla="*/ 0 h 1906060"/>
                  <a:gd name="connsiteX1" fmla="*/ 152400 w 1812925"/>
                  <a:gd name="connsiteY1" fmla="*/ 371475 h 1906060"/>
                  <a:gd name="connsiteX2" fmla="*/ 0 w 1812925"/>
                  <a:gd name="connsiteY2" fmla="*/ 1339850 h 1906060"/>
                  <a:gd name="connsiteX3" fmla="*/ 247650 w 1812925"/>
                  <a:gd name="connsiteY3" fmla="*/ 1454150 h 1906060"/>
                  <a:gd name="connsiteX4" fmla="*/ 396875 w 1812925"/>
                  <a:gd name="connsiteY4" fmla="*/ 1565275 h 1906060"/>
                  <a:gd name="connsiteX5" fmla="*/ 596900 w 1812925"/>
                  <a:gd name="connsiteY5" fmla="*/ 1762125 h 1906060"/>
                  <a:gd name="connsiteX6" fmla="*/ 708025 w 1812925"/>
                  <a:gd name="connsiteY6" fmla="*/ 1828800 h 1906060"/>
                  <a:gd name="connsiteX7" fmla="*/ 774700 w 1812925"/>
                  <a:gd name="connsiteY7" fmla="*/ 1847850 h 1906060"/>
                  <a:gd name="connsiteX8" fmla="*/ 787400 w 1812925"/>
                  <a:gd name="connsiteY8" fmla="*/ 1790700 h 1906060"/>
                  <a:gd name="connsiteX9" fmla="*/ 787400 w 1812925"/>
                  <a:gd name="connsiteY9" fmla="*/ 1730375 h 1906060"/>
                  <a:gd name="connsiteX10" fmla="*/ 838200 w 1812925"/>
                  <a:gd name="connsiteY10" fmla="*/ 1727200 h 1906060"/>
                  <a:gd name="connsiteX11" fmla="*/ 974725 w 1812925"/>
                  <a:gd name="connsiteY11" fmla="*/ 1822450 h 1906060"/>
                  <a:gd name="connsiteX12" fmla="*/ 1098550 w 1812925"/>
                  <a:gd name="connsiteY12" fmla="*/ 1892300 h 1906060"/>
                  <a:gd name="connsiteX13" fmla="*/ 1190625 w 1812925"/>
                  <a:gd name="connsiteY13" fmla="*/ 1901825 h 1906060"/>
                  <a:gd name="connsiteX14" fmla="*/ 1257300 w 1812925"/>
                  <a:gd name="connsiteY14" fmla="*/ 1876425 h 1906060"/>
                  <a:gd name="connsiteX15" fmla="*/ 1276350 w 1812925"/>
                  <a:gd name="connsiteY15" fmla="*/ 1822450 h 1906060"/>
                  <a:gd name="connsiteX16" fmla="*/ 1260475 w 1812925"/>
                  <a:gd name="connsiteY16" fmla="*/ 1765300 h 1906060"/>
                  <a:gd name="connsiteX17" fmla="*/ 1285875 w 1812925"/>
                  <a:gd name="connsiteY17" fmla="*/ 1720850 h 1906060"/>
                  <a:gd name="connsiteX18" fmla="*/ 1377950 w 1812925"/>
                  <a:gd name="connsiteY18" fmla="*/ 1768475 h 1906060"/>
                  <a:gd name="connsiteX19" fmla="*/ 1524000 w 1812925"/>
                  <a:gd name="connsiteY19" fmla="*/ 1838325 h 1906060"/>
                  <a:gd name="connsiteX20" fmla="*/ 1628775 w 1812925"/>
                  <a:gd name="connsiteY20" fmla="*/ 1879600 h 1906060"/>
                  <a:gd name="connsiteX21" fmla="*/ 1701800 w 1812925"/>
                  <a:gd name="connsiteY21" fmla="*/ 1898650 h 1906060"/>
                  <a:gd name="connsiteX22" fmla="*/ 1768475 w 1812925"/>
                  <a:gd name="connsiteY22" fmla="*/ 1882775 h 1906060"/>
                  <a:gd name="connsiteX23" fmla="*/ 1746250 w 1812925"/>
                  <a:gd name="connsiteY23" fmla="*/ 1787525 h 1906060"/>
                  <a:gd name="connsiteX24" fmla="*/ 1663700 w 1812925"/>
                  <a:gd name="connsiteY24" fmla="*/ 1647825 h 1906060"/>
                  <a:gd name="connsiteX25" fmla="*/ 1581150 w 1812925"/>
                  <a:gd name="connsiteY25" fmla="*/ 1527175 h 1906060"/>
                  <a:gd name="connsiteX26" fmla="*/ 1562100 w 1812925"/>
                  <a:gd name="connsiteY26" fmla="*/ 1454150 h 1906060"/>
                  <a:gd name="connsiteX27" fmla="*/ 1682750 w 1812925"/>
                  <a:gd name="connsiteY27" fmla="*/ 1482725 h 1906060"/>
                  <a:gd name="connsiteX28" fmla="*/ 1768475 w 1812925"/>
                  <a:gd name="connsiteY28" fmla="*/ 1539875 h 1906060"/>
                  <a:gd name="connsiteX29" fmla="*/ 1812925 w 1812925"/>
                  <a:gd name="connsiteY29" fmla="*/ 1517650 h 1906060"/>
                  <a:gd name="connsiteX30" fmla="*/ 1755775 w 1812925"/>
                  <a:gd name="connsiteY30" fmla="*/ 1412875 h 1906060"/>
                  <a:gd name="connsiteX31" fmla="*/ 1581150 w 1812925"/>
                  <a:gd name="connsiteY31" fmla="*/ 1203325 h 1906060"/>
                  <a:gd name="connsiteX32" fmla="*/ 1470025 w 1812925"/>
                  <a:gd name="connsiteY32" fmla="*/ 1016000 h 1906060"/>
                  <a:gd name="connsiteX33" fmla="*/ 1339850 w 1812925"/>
                  <a:gd name="connsiteY33" fmla="*/ 831850 h 1906060"/>
                  <a:gd name="connsiteX34" fmla="*/ 1273175 w 1812925"/>
                  <a:gd name="connsiteY34" fmla="*/ 755650 h 1906060"/>
                  <a:gd name="connsiteX35" fmla="*/ 1406525 w 1812925"/>
                  <a:gd name="connsiteY35" fmla="*/ 793750 h 1906060"/>
                  <a:gd name="connsiteX36" fmla="*/ 1454150 w 1812925"/>
                  <a:gd name="connsiteY36" fmla="*/ 803275 h 1906060"/>
                  <a:gd name="connsiteX37" fmla="*/ 1444625 w 1812925"/>
                  <a:gd name="connsiteY37" fmla="*/ 739775 h 1906060"/>
                  <a:gd name="connsiteX38" fmla="*/ 1435100 w 1812925"/>
                  <a:gd name="connsiteY38" fmla="*/ 714375 h 1906060"/>
                  <a:gd name="connsiteX39" fmla="*/ 1425575 w 1812925"/>
                  <a:gd name="connsiteY39" fmla="*/ 698500 h 1906060"/>
                  <a:gd name="connsiteX40" fmla="*/ 1266825 w 1812925"/>
                  <a:gd name="connsiteY40" fmla="*/ 568325 h 1906060"/>
                  <a:gd name="connsiteX41" fmla="*/ 1063625 w 1812925"/>
                  <a:gd name="connsiteY41" fmla="*/ 368300 h 1906060"/>
                  <a:gd name="connsiteX42" fmla="*/ 885825 w 1812925"/>
                  <a:gd name="connsiteY42" fmla="*/ 196850 h 1906060"/>
                  <a:gd name="connsiteX43" fmla="*/ 727075 w 1812925"/>
                  <a:gd name="connsiteY43" fmla="*/ 41275 h 1906060"/>
                  <a:gd name="connsiteX44" fmla="*/ 527050 w 1812925"/>
                  <a:gd name="connsiteY44" fmla="*/ 50800 h 1906060"/>
                  <a:gd name="connsiteX45" fmla="*/ 400050 w 1812925"/>
                  <a:gd name="connsiteY45" fmla="*/ 53975 h 1906060"/>
                  <a:gd name="connsiteX46" fmla="*/ 314325 w 1812925"/>
                  <a:gd name="connsiteY46" fmla="*/ 44450 h 1906060"/>
                  <a:gd name="connsiteX47" fmla="*/ 250825 w 1812925"/>
                  <a:gd name="connsiteY47" fmla="*/ 28575 h 1906060"/>
                  <a:gd name="connsiteX48" fmla="*/ 31750 w 1812925"/>
                  <a:gd name="connsiteY48" fmla="*/ 0 h 1906060"/>
                  <a:gd name="connsiteX0" fmla="*/ 31750 w 1812925"/>
                  <a:gd name="connsiteY0" fmla="*/ 0 h 1906060"/>
                  <a:gd name="connsiteX1" fmla="*/ 152400 w 1812925"/>
                  <a:gd name="connsiteY1" fmla="*/ 371475 h 1906060"/>
                  <a:gd name="connsiteX2" fmla="*/ 0 w 1812925"/>
                  <a:gd name="connsiteY2" fmla="*/ 1339850 h 1906060"/>
                  <a:gd name="connsiteX3" fmla="*/ 247650 w 1812925"/>
                  <a:gd name="connsiteY3" fmla="*/ 1454150 h 1906060"/>
                  <a:gd name="connsiteX4" fmla="*/ 396875 w 1812925"/>
                  <a:gd name="connsiteY4" fmla="*/ 1565275 h 1906060"/>
                  <a:gd name="connsiteX5" fmla="*/ 596900 w 1812925"/>
                  <a:gd name="connsiteY5" fmla="*/ 1762125 h 1906060"/>
                  <a:gd name="connsiteX6" fmla="*/ 708025 w 1812925"/>
                  <a:gd name="connsiteY6" fmla="*/ 1828800 h 1906060"/>
                  <a:gd name="connsiteX7" fmla="*/ 774700 w 1812925"/>
                  <a:gd name="connsiteY7" fmla="*/ 1847850 h 1906060"/>
                  <a:gd name="connsiteX8" fmla="*/ 787400 w 1812925"/>
                  <a:gd name="connsiteY8" fmla="*/ 1790700 h 1906060"/>
                  <a:gd name="connsiteX9" fmla="*/ 787400 w 1812925"/>
                  <a:gd name="connsiteY9" fmla="*/ 1730375 h 1906060"/>
                  <a:gd name="connsiteX10" fmla="*/ 838200 w 1812925"/>
                  <a:gd name="connsiteY10" fmla="*/ 1727200 h 1906060"/>
                  <a:gd name="connsiteX11" fmla="*/ 974725 w 1812925"/>
                  <a:gd name="connsiteY11" fmla="*/ 1822450 h 1906060"/>
                  <a:gd name="connsiteX12" fmla="*/ 1098550 w 1812925"/>
                  <a:gd name="connsiteY12" fmla="*/ 1892300 h 1906060"/>
                  <a:gd name="connsiteX13" fmla="*/ 1190625 w 1812925"/>
                  <a:gd name="connsiteY13" fmla="*/ 1901825 h 1906060"/>
                  <a:gd name="connsiteX14" fmla="*/ 1257300 w 1812925"/>
                  <a:gd name="connsiteY14" fmla="*/ 1876425 h 1906060"/>
                  <a:gd name="connsiteX15" fmla="*/ 1276350 w 1812925"/>
                  <a:gd name="connsiteY15" fmla="*/ 1822450 h 1906060"/>
                  <a:gd name="connsiteX16" fmla="*/ 1260475 w 1812925"/>
                  <a:gd name="connsiteY16" fmla="*/ 1765300 h 1906060"/>
                  <a:gd name="connsiteX17" fmla="*/ 1285875 w 1812925"/>
                  <a:gd name="connsiteY17" fmla="*/ 1720850 h 1906060"/>
                  <a:gd name="connsiteX18" fmla="*/ 1377950 w 1812925"/>
                  <a:gd name="connsiteY18" fmla="*/ 1768475 h 1906060"/>
                  <a:gd name="connsiteX19" fmla="*/ 1524000 w 1812925"/>
                  <a:gd name="connsiteY19" fmla="*/ 1838325 h 1906060"/>
                  <a:gd name="connsiteX20" fmla="*/ 1628775 w 1812925"/>
                  <a:gd name="connsiteY20" fmla="*/ 1879600 h 1906060"/>
                  <a:gd name="connsiteX21" fmla="*/ 1701800 w 1812925"/>
                  <a:gd name="connsiteY21" fmla="*/ 1898650 h 1906060"/>
                  <a:gd name="connsiteX22" fmla="*/ 1768475 w 1812925"/>
                  <a:gd name="connsiteY22" fmla="*/ 1882775 h 1906060"/>
                  <a:gd name="connsiteX23" fmla="*/ 1746250 w 1812925"/>
                  <a:gd name="connsiteY23" fmla="*/ 1787525 h 1906060"/>
                  <a:gd name="connsiteX24" fmla="*/ 1663700 w 1812925"/>
                  <a:gd name="connsiteY24" fmla="*/ 1647825 h 1906060"/>
                  <a:gd name="connsiteX25" fmla="*/ 1581150 w 1812925"/>
                  <a:gd name="connsiteY25" fmla="*/ 1527175 h 1906060"/>
                  <a:gd name="connsiteX26" fmla="*/ 1562100 w 1812925"/>
                  <a:gd name="connsiteY26" fmla="*/ 1454150 h 1906060"/>
                  <a:gd name="connsiteX27" fmla="*/ 1682750 w 1812925"/>
                  <a:gd name="connsiteY27" fmla="*/ 1482725 h 1906060"/>
                  <a:gd name="connsiteX28" fmla="*/ 1768475 w 1812925"/>
                  <a:gd name="connsiteY28" fmla="*/ 1539875 h 1906060"/>
                  <a:gd name="connsiteX29" fmla="*/ 1812925 w 1812925"/>
                  <a:gd name="connsiteY29" fmla="*/ 1517650 h 1906060"/>
                  <a:gd name="connsiteX30" fmla="*/ 1755775 w 1812925"/>
                  <a:gd name="connsiteY30" fmla="*/ 1412875 h 1906060"/>
                  <a:gd name="connsiteX31" fmla="*/ 1581150 w 1812925"/>
                  <a:gd name="connsiteY31" fmla="*/ 1203325 h 1906060"/>
                  <a:gd name="connsiteX32" fmla="*/ 1470025 w 1812925"/>
                  <a:gd name="connsiteY32" fmla="*/ 1016000 h 1906060"/>
                  <a:gd name="connsiteX33" fmla="*/ 1339850 w 1812925"/>
                  <a:gd name="connsiteY33" fmla="*/ 831850 h 1906060"/>
                  <a:gd name="connsiteX34" fmla="*/ 1273175 w 1812925"/>
                  <a:gd name="connsiteY34" fmla="*/ 755650 h 1906060"/>
                  <a:gd name="connsiteX35" fmla="*/ 1406525 w 1812925"/>
                  <a:gd name="connsiteY35" fmla="*/ 793750 h 1906060"/>
                  <a:gd name="connsiteX36" fmla="*/ 1454150 w 1812925"/>
                  <a:gd name="connsiteY36" fmla="*/ 803275 h 1906060"/>
                  <a:gd name="connsiteX37" fmla="*/ 1444625 w 1812925"/>
                  <a:gd name="connsiteY37" fmla="*/ 739775 h 1906060"/>
                  <a:gd name="connsiteX38" fmla="*/ 1435100 w 1812925"/>
                  <a:gd name="connsiteY38" fmla="*/ 714375 h 1906060"/>
                  <a:gd name="connsiteX39" fmla="*/ 1425575 w 1812925"/>
                  <a:gd name="connsiteY39" fmla="*/ 698500 h 1906060"/>
                  <a:gd name="connsiteX40" fmla="*/ 1266825 w 1812925"/>
                  <a:gd name="connsiteY40" fmla="*/ 568325 h 1906060"/>
                  <a:gd name="connsiteX41" fmla="*/ 1063625 w 1812925"/>
                  <a:gd name="connsiteY41" fmla="*/ 368300 h 1906060"/>
                  <a:gd name="connsiteX42" fmla="*/ 885825 w 1812925"/>
                  <a:gd name="connsiteY42" fmla="*/ 196850 h 1906060"/>
                  <a:gd name="connsiteX43" fmla="*/ 727075 w 1812925"/>
                  <a:gd name="connsiteY43" fmla="*/ 41275 h 1906060"/>
                  <a:gd name="connsiteX44" fmla="*/ 527050 w 1812925"/>
                  <a:gd name="connsiteY44" fmla="*/ 50800 h 1906060"/>
                  <a:gd name="connsiteX45" fmla="*/ 400050 w 1812925"/>
                  <a:gd name="connsiteY45" fmla="*/ 53975 h 1906060"/>
                  <a:gd name="connsiteX46" fmla="*/ 314325 w 1812925"/>
                  <a:gd name="connsiteY46" fmla="*/ 44450 h 1906060"/>
                  <a:gd name="connsiteX47" fmla="*/ 250825 w 1812925"/>
                  <a:gd name="connsiteY47" fmla="*/ 28575 h 1906060"/>
                  <a:gd name="connsiteX48" fmla="*/ 31750 w 1812925"/>
                  <a:gd name="connsiteY48" fmla="*/ 0 h 1906060"/>
                  <a:gd name="connsiteX0" fmla="*/ 31750 w 1812925"/>
                  <a:gd name="connsiteY0" fmla="*/ 0 h 1906060"/>
                  <a:gd name="connsiteX1" fmla="*/ 152400 w 1812925"/>
                  <a:gd name="connsiteY1" fmla="*/ 371475 h 1906060"/>
                  <a:gd name="connsiteX2" fmla="*/ 0 w 1812925"/>
                  <a:gd name="connsiteY2" fmla="*/ 1339850 h 1906060"/>
                  <a:gd name="connsiteX3" fmla="*/ 247650 w 1812925"/>
                  <a:gd name="connsiteY3" fmla="*/ 1454150 h 1906060"/>
                  <a:gd name="connsiteX4" fmla="*/ 396875 w 1812925"/>
                  <a:gd name="connsiteY4" fmla="*/ 1565275 h 1906060"/>
                  <a:gd name="connsiteX5" fmla="*/ 596900 w 1812925"/>
                  <a:gd name="connsiteY5" fmla="*/ 1762125 h 1906060"/>
                  <a:gd name="connsiteX6" fmla="*/ 708025 w 1812925"/>
                  <a:gd name="connsiteY6" fmla="*/ 1828800 h 1906060"/>
                  <a:gd name="connsiteX7" fmla="*/ 774700 w 1812925"/>
                  <a:gd name="connsiteY7" fmla="*/ 1847850 h 1906060"/>
                  <a:gd name="connsiteX8" fmla="*/ 787400 w 1812925"/>
                  <a:gd name="connsiteY8" fmla="*/ 1790700 h 1906060"/>
                  <a:gd name="connsiteX9" fmla="*/ 787400 w 1812925"/>
                  <a:gd name="connsiteY9" fmla="*/ 1730375 h 1906060"/>
                  <a:gd name="connsiteX10" fmla="*/ 838200 w 1812925"/>
                  <a:gd name="connsiteY10" fmla="*/ 1727200 h 1906060"/>
                  <a:gd name="connsiteX11" fmla="*/ 974725 w 1812925"/>
                  <a:gd name="connsiteY11" fmla="*/ 1822450 h 1906060"/>
                  <a:gd name="connsiteX12" fmla="*/ 1098550 w 1812925"/>
                  <a:gd name="connsiteY12" fmla="*/ 1892300 h 1906060"/>
                  <a:gd name="connsiteX13" fmla="*/ 1190625 w 1812925"/>
                  <a:gd name="connsiteY13" fmla="*/ 1901825 h 1906060"/>
                  <a:gd name="connsiteX14" fmla="*/ 1257300 w 1812925"/>
                  <a:gd name="connsiteY14" fmla="*/ 1876425 h 1906060"/>
                  <a:gd name="connsiteX15" fmla="*/ 1276350 w 1812925"/>
                  <a:gd name="connsiteY15" fmla="*/ 1822450 h 1906060"/>
                  <a:gd name="connsiteX16" fmla="*/ 1260475 w 1812925"/>
                  <a:gd name="connsiteY16" fmla="*/ 1765300 h 1906060"/>
                  <a:gd name="connsiteX17" fmla="*/ 1285875 w 1812925"/>
                  <a:gd name="connsiteY17" fmla="*/ 1720850 h 1906060"/>
                  <a:gd name="connsiteX18" fmla="*/ 1377950 w 1812925"/>
                  <a:gd name="connsiteY18" fmla="*/ 1768475 h 1906060"/>
                  <a:gd name="connsiteX19" fmla="*/ 1524000 w 1812925"/>
                  <a:gd name="connsiteY19" fmla="*/ 1838325 h 1906060"/>
                  <a:gd name="connsiteX20" fmla="*/ 1628775 w 1812925"/>
                  <a:gd name="connsiteY20" fmla="*/ 1879600 h 1906060"/>
                  <a:gd name="connsiteX21" fmla="*/ 1701800 w 1812925"/>
                  <a:gd name="connsiteY21" fmla="*/ 1898650 h 1906060"/>
                  <a:gd name="connsiteX22" fmla="*/ 1768475 w 1812925"/>
                  <a:gd name="connsiteY22" fmla="*/ 1882775 h 1906060"/>
                  <a:gd name="connsiteX23" fmla="*/ 1746250 w 1812925"/>
                  <a:gd name="connsiteY23" fmla="*/ 1787525 h 1906060"/>
                  <a:gd name="connsiteX24" fmla="*/ 1663700 w 1812925"/>
                  <a:gd name="connsiteY24" fmla="*/ 1647825 h 1906060"/>
                  <a:gd name="connsiteX25" fmla="*/ 1581150 w 1812925"/>
                  <a:gd name="connsiteY25" fmla="*/ 1527175 h 1906060"/>
                  <a:gd name="connsiteX26" fmla="*/ 1562100 w 1812925"/>
                  <a:gd name="connsiteY26" fmla="*/ 1454150 h 1906060"/>
                  <a:gd name="connsiteX27" fmla="*/ 1682750 w 1812925"/>
                  <a:gd name="connsiteY27" fmla="*/ 1482725 h 1906060"/>
                  <a:gd name="connsiteX28" fmla="*/ 1768475 w 1812925"/>
                  <a:gd name="connsiteY28" fmla="*/ 1539875 h 1906060"/>
                  <a:gd name="connsiteX29" fmla="*/ 1812925 w 1812925"/>
                  <a:gd name="connsiteY29" fmla="*/ 1517650 h 1906060"/>
                  <a:gd name="connsiteX30" fmla="*/ 1755775 w 1812925"/>
                  <a:gd name="connsiteY30" fmla="*/ 1412875 h 1906060"/>
                  <a:gd name="connsiteX31" fmla="*/ 1581150 w 1812925"/>
                  <a:gd name="connsiteY31" fmla="*/ 1203325 h 1906060"/>
                  <a:gd name="connsiteX32" fmla="*/ 1470025 w 1812925"/>
                  <a:gd name="connsiteY32" fmla="*/ 1016000 h 1906060"/>
                  <a:gd name="connsiteX33" fmla="*/ 1339850 w 1812925"/>
                  <a:gd name="connsiteY33" fmla="*/ 831850 h 1906060"/>
                  <a:gd name="connsiteX34" fmla="*/ 1273175 w 1812925"/>
                  <a:gd name="connsiteY34" fmla="*/ 755650 h 1906060"/>
                  <a:gd name="connsiteX35" fmla="*/ 1406525 w 1812925"/>
                  <a:gd name="connsiteY35" fmla="*/ 793750 h 1906060"/>
                  <a:gd name="connsiteX36" fmla="*/ 1454150 w 1812925"/>
                  <a:gd name="connsiteY36" fmla="*/ 803275 h 1906060"/>
                  <a:gd name="connsiteX37" fmla="*/ 1444625 w 1812925"/>
                  <a:gd name="connsiteY37" fmla="*/ 739775 h 1906060"/>
                  <a:gd name="connsiteX38" fmla="*/ 1435100 w 1812925"/>
                  <a:gd name="connsiteY38" fmla="*/ 714375 h 1906060"/>
                  <a:gd name="connsiteX39" fmla="*/ 1425575 w 1812925"/>
                  <a:gd name="connsiteY39" fmla="*/ 698500 h 1906060"/>
                  <a:gd name="connsiteX40" fmla="*/ 1266825 w 1812925"/>
                  <a:gd name="connsiteY40" fmla="*/ 568325 h 1906060"/>
                  <a:gd name="connsiteX41" fmla="*/ 1063625 w 1812925"/>
                  <a:gd name="connsiteY41" fmla="*/ 368300 h 1906060"/>
                  <a:gd name="connsiteX42" fmla="*/ 885825 w 1812925"/>
                  <a:gd name="connsiteY42" fmla="*/ 196850 h 1906060"/>
                  <a:gd name="connsiteX43" fmla="*/ 727075 w 1812925"/>
                  <a:gd name="connsiteY43" fmla="*/ 41275 h 1906060"/>
                  <a:gd name="connsiteX44" fmla="*/ 527050 w 1812925"/>
                  <a:gd name="connsiteY44" fmla="*/ 50800 h 1906060"/>
                  <a:gd name="connsiteX45" fmla="*/ 400050 w 1812925"/>
                  <a:gd name="connsiteY45" fmla="*/ 53975 h 1906060"/>
                  <a:gd name="connsiteX46" fmla="*/ 314325 w 1812925"/>
                  <a:gd name="connsiteY46" fmla="*/ 44450 h 1906060"/>
                  <a:gd name="connsiteX47" fmla="*/ 250825 w 1812925"/>
                  <a:gd name="connsiteY47" fmla="*/ 28575 h 1906060"/>
                  <a:gd name="connsiteX48" fmla="*/ 31750 w 1812925"/>
                  <a:gd name="connsiteY48" fmla="*/ 0 h 1906060"/>
                  <a:gd name="connsiteX0" fmla="*/ 31750 w 1813093"/>
                  <a:gd name="connsiteY0" fmla="*/ 0 h 1906060"/>
                  <a:gd name="connsiteX1" fmla="*/ 152400 w 1813093"/>
                  <a:gd name="connsiteY1" fmla="*/ 371475 h 1906060"/>
                  <a:gd name="connsiteX2" fmla="*/ 0 w 1813093"/>
                  <a:gd name="connsiteY2" fmla="*/ 1339850 h 1906060"/>
                  <a:gd name="connsiteX3" fmla="*/ 247650 w 1813093"/>
                  <a:gd name="connsiteY3" fmla="*/ 1454150 h 1906060"/>
                  <a:gd name="connsiteX4" fmla="*/ 396875 w 1813093"/>
                  <a:gd name="connsiteY4" fmla="*/ 1565275 h 1906060"/>
                  <a:gd name="connsiteX5" fmla="*/ 596900 w 1813093"/>
                  <a:gd name="connsiteY5" fmla="*/ 1762125 h 1906060"/>
                  <a:gd name="connsiteX6" fmla="*/ 708025 w 1813093"/>
                  <a:gd name="connsiteY6" fmla="*/ 1828800 h 1906060"/>
                  <a:gd name="connsiteX7" fmla="*/ 774700 w 1813093"/>
                  <a:gd name="connsiteY7" fmla="*/ 1847850 h 1906060"/>
                  <a:gd name="connsiteX8" fmla="*/ 787400 w 1813093"/>
                  <a:gd name="connsiteY8" fmla="*/ 1790700 h 1906060"/>
                  <a:gd name="connsiteX9" fmla="*/ 787400 w 1813093"/>
                  <a:gd name="connsiteY9" fmla="*/ 1730375 h 1906060"/>
                  <a:gd name="connsiteX10" fmla="*/ 838200 w 1813093"/>
                  <a:gd name="connsiteY10" fmla="*/ 1727200 h 1906060"/>
                  <a:gd name="connsiteX11" fmla="*/ 974725 w 1813093"/>
                  <a:gd name="connsiteY11" fmla="*/ 1822450 h 1906060"/>
                  <a:gd name="connsiteX12" fmla="*/ 1098550 w 1813093"/>
                  <a:gd name="connsiteY12" fmla="*/ 1892300 h 1906060"/>
                  <a:gd name="connsiteX13" fmla="*/ 1190625 w 1813093"/>
                  <a:gd name="connsiteY13" fmla="*/ 1901825 h 1906060"/>
                  <a:gd name="connsiteX14" fmla="*/ 1257300 w 1813093"/>
                  <a:gd name="connsiteY14" fmla="*/ 1876425 h 1906060"/>
                  <a:gd name="connsiteX15" fmla="*/ 1276350 w 1813093"/>
                  <a:gd name="connsiteY15" fmla="*/ 1822450 h 1906060"/>
                  <a:gd name="connsiteX16" fmla="*/ 1260475 w 1813093"/>
                  <a:gd name="connsiteY16" fmla="*/ 1765300 h 1906060"/>
                  <a:gd name="connsiteX17" fmla="*/ 1285875 w 1813093"/>
                  <a:gd name="connsiteY17" fmla="*/ 1720850 h 1906060"/>
                  <a:gd name="connsiteX18" fmla="*/ 1377950 w 1813093"/>
                  <a:gd name="connsiteY18" fmla="*/ 1768475 h 1906060"/>
                  <a:gd name="connsiteX19" fmla="*/ 1524000 w 1813093"/>
                  <a:gd name="connsiteY19" fmla="*/ 1838325 h 1906060"/>
                  <a:gd name="connsiteX20" fmla="*/ 1628775 w 1813093"/>
                  <a:gd name="connsiteY20" fmla="*/ 1879600 h 1906060"/>
                  <a:gd name="connsiteX21" fmla="*/ 1701800 w 1813093"/>
                  <a:gd name="connsiteY21" fmla="*/ 1898650 h 1906060"/>
                  <a:gd name="connsiteX22" fmla="*/ 1768475 w 1813093"/>
                  <a:gd name="connsiteY22" fmla="*/ 1882775 h 1906060"/>
                  <a:gd name="connsiteX23" fmla="*/ 1746250 w 1813093"/>
                  <a:gd name="connsiteY23" fmla="*/ 1787525 h 1906060"/>
                  <a:gd name="connsiteX24" fmla="*/ 1663700 w 1813093"/>
                  <a:gd name="connsiteY24" fmla="*/ 1647825 h 1906060"/>
                  <a:gd name="connsiteX25" fmla="*/ 1581150 w 1813093"/>
                  <a:gd name="connsiteY25" fmla="*/ 1527175 h 1906060"/>
                  <a:gd name="connsiteX26" fmla="*/ 1562100 w 1813093"/>
                  <a:gd name="connsiteY26" fmla="*/ 1454150 h 1906060"/>
                  <a:gd name="connsiteX27" fmla="*/ 1682750 w 1813093"/>
                  <a:gd name="connsiteY27" fmla="*/ 1482725 h 1906060"/>
                  <a:gd name="connsiteX28" fmla="*/ 1768475 w 1813093"/>
                  <a:gd name="connsiteY28" fmla="*/ 1539875 h 1906060"/>
                  <a:gd name="connsiteX29" fmla="*/ 1812925 w 1813093"/>
                  <a:gd name="connsiteY29" fmla="*/ 1517650 h 1906060"/>
                  <a:gd name="connsiteX30" fmla="*/ 1755775 w 1813093"/>
                  <a:gd name="connsiteY30" fmla="*/ 1412875 h 1906060"/>
                  <a:gd name="connsiteX31" fmla="*/ 1581150 w 1813093"/>
                  <a:gd name="connsiteY31" fmla="*/ 1203325 h 1906060"/>
                  <a:gd name="connsiteX32" fmla="*/ 1470025 w 1813093"/>
                  <a:gd name="connsiteY32" fmla="*/ 1016000 h 1906060"/>
                  <a:gd name="connsiteX33" fmla="*/ 1339850 w 1813093"/>
                  <a:gd name="connsiteY33" fmla="*/ 831850 h 1906060"/>
                  <a:gd name="connsiteX34" fmla="*/ 1273175 w 1813093"/>
                  <a:gd name="connsiteY34" fmla="*/ 755650 h 1906060"/>
                  <a:gd name="connsiteX35" fmla="*/ 1406525 w 1813093"/>
                  <a:gd name="connsiteY35" fmla="*/ 793750 h 1906060"/>
                  <a:gd name="connsiteX36" fmla="*/ 1454150 w 1813093"/>
                  <a:gd name="connsiteY36" fmla="*/ 803275 h 1906060"/>
                  <a:gd name="connsiteX37" fmla="*/ 1444625 w 1813093"/>
                  <a:gd name="connsiteY37" fmla="*/ 739775 h 1906060"/>
                  <a:gd name="connsiteX38" fmla="*/ 1435100 w 1813093"/>
                  <a:gd name="connsiteY38" fmla="*/ 714375 h 1906060"/>
                  <a:gd name="connsiteX39" fmla="*/ 1425575 w 1813093"/>
                  <a:gd name="connsiteY39" fmla="*/ 698500 h 1906060"/>
                  <a:gd name="connsiteX40" fmla="*/ 1266825 w 1813093"/>
                  <a:gd name="connsiteY40" fmla="*/ 568325 h 1906060"/>
                  <a:gd name="connsiteX41" fmla="*/ 1063625 w 1813093"/>
                  <a:gd name="connsiteY41" fmla="*/ 368300 h 1906060"/>
                  <a:gd name="connsiteX42" fmla="*/ 885825 w 1813093"/>
                  <a:gd name="connsiteY42" fmla="*/ 196850 h 1906060"/>
                  <a:gd name="connsiteX43" fmla="*/ 727075 w 1813093"/>
                  <a:gd name="connsiteY43" fmla="*/ 41275 h 1906060"/>
                  <a:gd name="connsiteX44" fmla="*/ 527050 w 1813093"/>
                  <a:gd name="connsiteY44" fmla="*/ 50800 h 1906060"/>
                  <a:gd name="connsiteX45" fmla="*/ 400050 w 1813093"/>
                  <a:gd name="connsiteY45" fmla="*/ 53975 h 1906060"/>
                  <a:gd name="connsiteX46" fmla="*/ 314325 w 1813093"/>
                  <a:gd name="connsiteY46" fmla="*/ 44450 h 1906060"/>
                  <a:gd name="connsiteX47" fmla="*/ 250825 w 1813093"/>
                  <a:gd name="connsiteY47" fmla="*/ 28575 h 1906060"/>
                  <a:gd name="connsiteX48" fmla="*/ 31750 w 1813093"/>
                  <a:gd name="connsiteY48" fmla="*/ 0 h 1906060"/>
                  <a:gd name="connsiteX0" fmla="*/ 31750 w 1817770"/>
                  <a:gd name="connsiteY0" fmla="*/ 0 h 1906060"/>
                  <a:gd name="connsiteX1" fmla="*/ 152400 w 1817770"/>
                  <a:gd name="connsiteY1" fmla="*/ 371475 h 1906060"/>
                  <a:gd name="connsiteX2" fmla="*/ 0 w 1817770"/>
                  <a:gd name="connsiteY2" fmla="*/ 1339850 h 1906060"/>
                  <a:gd name="connsiteX3" fmla="*/ 247650 w 1817770"/>
                  <a:gd name="connsiteY3" fmla="*/ 1454150 h 1906060"/>
                  <a:gd name="connsiteX4" fmla="*/ 396875 w 1817770"/>
                  <a:gd name="connsiteY4" fmla="*/ 1565275 h 1906060"/>
                  <a:gd name="connsiteX5" fmla="*/ 596900 w 1817770"/>
                  <a:gd name="connsiteY5" fmla="*/ 1762125 h 1906060"/>
                  <a:gd name="connsiteX6" fmla="*/ 708025 w 1817770"/>
                  <a:gd name="connsiteY6" fmla="*/ 1828800 h 1906060"/>
                  <a:gd name="connsiteX7" fmla="*/ 774700 w 1817770"/>
                  <a:gd name="connsiteY7" fmla="*/ 1847850 h 1906060"/>
                  <a:gd name="connsiteX8" fmla="*/ 787400 w 1817770"/>
                  <a:gd name="connsiteY8" fmla="*/ 1790700 h 1906060"/>
                  <a:gd name="connsiteX9" fmla="*/ 787400 w 1817770"/>
                  <a:gd name="connsiteY9" fmla="*/ 1730375 h 1906060"/>
                  <a:gd name="connsiteX10" fmla="*/ 838200 w 1817770"/>
                  <a:gd name="connsiteY10" fmla="*/ 1727200 h 1906060"/>
                  <a:gd name="connsiteX11" fmla="*/ 974725 w 1817770"/>
                  <a:gd name="connsiteY11" fmla="*/ 1822450 h 1906060"/>
                  <a:gd name="connsiteX12" fmla="*/ 1098550 w 1817770"/>
                  <a:gd name="connsiteY12" fmla="*/ 1892300 h 1906060"/>
                  <a:gd name="connsiteX13" fmla="*/ 1190625 w 1817770"/>
                  <a:gd name="connsiteY13" fmla="*/ 1901825 h 1906060"/>
                  <a:gd name="connsiteX14" fmla="*/ 1257300 w 1817770"/>
                  <a:gd name="connsiteY14" fmla="*/ 1876425 h 1906060"/>
                  <a:gd name="connsiteX15" fmla="*/ 1276350 w 1817770"/>
                  <a:gd name="connsiteY15" fmla="*/ 1822450 h 1906060"/>
                  <a:gd name="connsiteX16" fmla="*/ 1260475 w 1817770"/>
                  <a:gd name="connsiteY16" fmla="*/ 1765300 h 1906060"/>
                  <a:gd name="connsiteX17" fmla="*/ 1285875 w 1817770"/>
                  <a:gd name="connsiteY17" fmla="*/ 1720850 h 1906060"/>
                  <a:gd name="connsiteX18" fmla="*/ 1377950 w 1817770"/>
                  <a:gd name="connsiteY18" fmla="*/ 1768475 h 1906060"/>
                  <a:gd name="connsiteX19" fmla="*/ 1524000 w 1817770"/>
                  <a:gd name="connsiteY19" fmla="*/ 1838325 h 1906060"/>
                  <a:gd name="connsiteX20" fmla="*/ 1628775 w 1817770"/>
                  <a:gd name="connsiteY20" fmla="*/ 1879600 h 1906060"/>
                  <a:gd name="connsiteX21" fmla="*/ 1701800 w 1817770"/>
                  <a:gd name="connsiteY21" fmla="*/ 1898650 h 1906060"/>
                  <a:gd name="connsiteX22" fmla="*/ 1768475 w 1817770"/>
                  <a:gd name="connsiteY22" fmla="*/ 1882775 h 1906060"/>
                  <a:gd name="connsiteX23" fmla="*/ 1746250 w 1817770"/>
                  <a:gd name="connsiteY23" fmla="*/ 1787525 h 1906060"/>
                  <a:gd name="connsiteX24" fmla="*/ 1663700 w 1817770"/>
                  <a:gd name="connsiteY24" fmla="*/ 1647825 h 1906060"/>
                  <a:gd name="connsiteX25" fmla="*/ 1581150 w 1817770"/>
                  <a:gd name="connsiteY25" fmla="*/ 1527175 h 1906060"/>
                  <a:gd name="connsiteX26" fmla="*/ 1562100 w 1817770"/>
                  <a:gd name="connsiteY26" fmla="*/ 1454150 h 1906060"/>
                  <a:gd name="connsiteX27" fmla="*/ 1682750 w 1817770"/>
                  <a:gd name="connsiteY27" fmla="*/ 1482725 h 1906060"/>
                  <a:gd name="connsiteX28" fmla="*/ 1768475 w 1817770"/>
                  <a:gd name="connsiteY28" fmla="*/ 1539875 h 1906060"/>
                  <a:gd name="connsiteX29" fmla="*/ 1812925 w 1817770"/>
                  <a:gd name="connsiteY29" fmla="*/ 1517650 h 1906060"/>
                  <a:gd name="connsiteX30" fmla="*/ 1755775 w 1817770"/>
                  <a:gd name="connsiteY30" fmla="*/ 1412875 h 1906060"/>
                  <a:gd name="connsiteX31" fmla="*/ 1581150 w 1817770"/>
                  <a:gd name="connsiteY31" fmla="*/ 1203325 h 1906060"/>
                  <a:gd name="connsiteX32" fmla="*/ 1470025 w 1817770"/>
                  <a:gd name="connsiteY32" fmla="*/ 1016000 h 1906060"/>
                  <a:gd name="connsiteX33" fmla="*/ 1339850 w 1817770"/>
                  <a:gd name="connsiteY33" fmla="*/ 831850 h 1906060"/>
                  <a:gd name="connsiteX34" fmla="*/ 1273175 w 1817770"/>
                  <a:gd name="connsiteY34" fmla="*/ 755650 h 1906060"/>
                  <a:gd name="connsiteX35" fmla="*/ 1406525 w 1817770"/>
                  <a:gd name="connsiteY35" fmla="*/ 793750 h 1906060"/>
                  <a:gd name="connsiteX36" fmla="*/ 1454150 w 1817770"/>
                  <a:gd name="connsiteY36" fmla="*/ 803275 h 1906060"/>
                  <a:gd name="connsiteX37" fmla="*/ 1444625 w 1817770"/>
                  <a:gd name="connsiteY37" fmla="*/ 739775 h 1906060"/>
                  <a:gd name="connsiteX38" fmla="*/ 1435100 w 1817770"/>
                  <a:gd name="connsiteY38" fmla="*/ 714375 h 1906060"/>
                  <a:gd name="connsiteX39" fmla="*/ 1425575 w 1817770"/>
                  <a:gd name="connsiteY39" fmla="*/ 698500 h 1906060"/>
                  <a:gd name="connsiteX40" fmla="*/ 1266825 w 1817770"/>
                  <a:gd name="connsiteY40" fmla="*/ 568325 h 1906060"/>
                  <a:gd name="connsiteX41" fmla="*/ 1063625 w 1817770"/>
                  <a:gd name="connsiteY41" fmla="*/ 368300 h 1906060"/>
                  <a:gd name="connsiteX42" fmla="*/ 885825 w 1817770"/>
                  <a:gd name="connsiteY42" fmla="*/ 196850 h 1906060"/>
                  <a:gd name="connsiteX43" fmla="*/ 727075 w 1817770"/>
                  <a:gd name="connsiteY43" fmla="*/ 41275 h 1906060"/>
                  <a:gd name="connsiteX44" fmla="*/ 527050 w 1817770"/>
                  <a:gd name="connsiteY44" fmla="*/ 50800 h 1906060"/>
                  <a:gd name="connsiteX45" fmla="*/ 400050 w 1817770"/>
                  <a:gd name="connsiteY45" fmla="*/ 53975 h 1906060"/>
                  <a:gd name="connsiteX46" fmla="*/ 314325 w 1817770"/>
                  <a:gd name="connsiteY46" fmla="*/ 44450 h 1906060"/>
                  <a:gd name="connsiteX47" fmla="*/ 250825 w 1817770"/>
                  <a:gd name="connsiteY47" fmla="*/ 28575 h 1906060"/>
                  <a:gd name="connsiteX48" fmla="*/ 31750 w 1817770"/>
                  <a:gd name="connsiteY48" fmla="*/ 0 h 1906060"/>
                  <a:gd name="connsiteX0" fmla="*/ 31750 w 1817770"/>
                  <a:gd name="connsiteY0" fmla="*/ 0 h 1906060"/>
                  <a:gd name="connsiteX1" fmla="*/ 152400 w 1817770"/>
                  <a:gd name="connsiteY1" fmla="*/ 371475 h 1906060"/>
                  <a:gd name="connsiteX2" fmla="*/ 0 w 1817770"/>
                  <a:gd name="connsiteY2" fmla="*/ 1339850 h 1906060"/>
                  <a:gd name="connsiteX3" fmla="*/ 247650 w 1817770"/>
                  <a:gd name="connsiteY3" fmla="*/ 1454150 h 1906060"/>
                  <a:gd name="connsiteX4" fmla="*/ 396875 w 1817770"/>
                  <a:gd name="connsiteY4" fmla="*/ 1565275 h 1906060"/>
                  <a:gd name="connsiteX5" fmla="*/ 596900 w 1817770"/>
                  <a:gd name="connsiteY5" fmla="*/ 1762125 h 1906060"/>
                  <a:gd name="connsiteX6" fmla="*/ 708025 w 1817770"/>
                  <a:gd name="connsiteY6" fmla="*/ 1828800 h 1906060"/>
                  <a:gd name="connsiteX7" fmla="*/ 774700 w 1817770"/>
                  <a:gd name="connsiteY7" fmla="*/ 1847850 h 1906060"/>
                  <a:gd name="connsiteX8" fmla="*/ 787400 w 1817770"/>
                  <a:gd name="connsiteY8" fmla="*/ 1790700 h 1906060"/>
                  <a:gd name="connsiteX9" fmla="*/ 787400 w 1817770"/>
                  <a:gd name="connsiteY9" fmla="*/ 1730375 h 1906060"/>
                  <a:gd name="connsiteX10" fmla="*/ 838200 w 1817770"/>
                  <a:gd name="connsiteY10" fmla="*/ 1727200 h 1906060"/>
                  <a:gd name="connsiteX11" fmla="*/ 974725 w 1817770"/>
                  <a:gd name="connsiteY11" fmla="*/ 1822450 h 1906060"/>
                  <a:gd name="connsiteX12" fmla="*/ 1098550 w 1817770"/>
                  <a:gd name="connsiteY12" fmla="*/ 1892300 h 1906060"/>
                  <a:gd name="connsiteX13" fmla="*/ 1190625 w 1817770"/>
                  <a:gd name="connsiteY13" fmla="*/ 1901825 h 1906060"/>
                  <a:gd name="connsiteX14" fmla="*/ 1257300 w 1817770"/>
                  <a:gd name="connsiteY14" fmla="*/ 1876425 h 1906060"/>
                  <a:gd name="connsiteX15" fmla="*/ 1276350 w 1817770"/>
                  <a:gd name="connsiteY15" fmla="*/ 1822450 h 1906060"/>
                  <a:gd name="connsiteX16" fmla="*/ 1260475 w 1817770"/>
                  <a:gd name="connsiteY16" fmla="*/ 1765300 h 1906060"/>
                  <a:gd name="connsiteX17" fmla="*/ 1285875 w 1817770"/>
                  <a:gd name="connsiteY17" fmla="*/ 1720850 h 1906060"/>
                  <a:gd name="connsiteX18" fmla="*/ 1377950 w 1817770"/>
                  <a:gd name="connsiteY18" fmla="*/ 1768475 h 1906060"/>
                  <a:gd name="connsiteX19" fmla="*/ 1524000 w 1817770"/>
                  <a:gd name="connsiteY19" fmla="*/ 1838325 h 1906060"/>
                  <a:gd name="connsiteX20" fmla="*/ 1628775 w 1817770"/>
                  <a:gd name="connsiteY20" fmla="*/ 1879600 h 1906060"/>
                  <a:gd name="connsiteX21" fmla="*/ 1701800 w 1817770"/>
                  <a:gd name="connsiteY21" fmla="*/ 1898650 h 1906060"/>
                  <a:gd name="connsiteX22" fmla="*/ 1768475 w 1817770"/>
                  <a:gd name="connsiteY22" fmla="*/ 1882775 h 1906060"/>
                  <a:gd name="connsiteX23" fmla="*/ 1746250 w 1817770"/>
                  <a:gd name="connsiteY23" fmla="*/ 1787525 h 1906060"/>
                  <a:gd name="connsiteX24" fmla="*/ 1663700 w 1817770"/>
                  <a:gd name="connsiteY24" fmla="*/ 1647825 h 1906060"/>
                  <a:gd name="connsiteX25" fmla="*/ 1581150 w 1817770"/>
                  <a:gd name="connsiteY25" fmla="*/ 1527175 h 1906060"/>
                  <a:gd name="connsiteX26" fmla="*/ 1562100 w 1817770"/>
                  <a:gd name="connsiteY26" fmla="*/ 1454150 h 1906060"/>
                  <a:gd name="connsiteX27" fmla="*/ 1682750 w 1817770"/>
                  <a:gd name="connsiteY27" fmla="*/ 1482725 h 1906060"/>
                  <a:gd name="connsiteX28" fmla="*/ 1768475 w 1817770"/>
                  <a:gd name="connsiteY28" fmla="*/ 1539875 h 1906060"/>
                  <a:gd name="connsiteX29" fmla="*/ 1812925 w 1817770"/>
                  <a:gd name="connsiteY29" fmla="*/ 1517650 h 1906060"/>
                  <a:gd name="connsiteX30" fmla="*/ 1755775 w 1817770"/>
                  <a:gd name="connsiteY30" fmla="*/ 1412875 h 1906060"/>
                  <a:gd name="connsiteX31" fmla="*/ 1581150 w 1817770"/>
                  <a:gd name="connsiteY31" fmla="*/ 1203325 h 1906060"/>
                  <a:gd name="connsiteX32" fmla="*/ 1470025 w 1817770"/>
                  <a:gd name="connsiteY32" fmla="*/ 1016000 h 1906060"/>
                  <a:gd name="connsiteX33" fmla="*/ 1339850 w 1817770"/>
                  <a:gd name="connsiteY33" fmla="*/ 831850 h 1906060"/>
                  <a:gd name="connsiteX34" fmla="*/ 1273175 w 1817770"/>
                  <a:gd name="connsiteY34" fmla="*/ 755650 h 1906060"/>
                  <a:gd name="connsiteX35" fmla="*/ 1406525 w 1817770"/>
                  <a:gd name="connsiteY35" fmla="*/ 793750 h 1906060"/>
                  <a:gd name="connsiteX36" fmla="*/ 1454150 w 1817770"/>
                  <a:gd name="connsiteY36" fmla="*/ 803275 h 1906060"/>
                  <a:gd name="connsiteX37" fmla="*/ 1444625 w 1817770"/>
                  <a:gd name="connsiteY37" fmla="*/ 739775 h 1906060"/>
                  <a:gd name="connsiteX38" fmla="*/ 1435100 w 1817770"/>
                  <a:gd name="connsiteY38" fmla="*/ 714375 h 1906060"/>
                  <a:gd name="connsiteX39" fmla="*/ 1425575 w 1817770"/>
                  <a:gd name="connsiteY39" fmla="*/ 698500 h 1906060"/>
                  <a:gd name="connsiteX40" fmla="*/ 1266825 w 1817770"/>
                  <a:gd name="connsiteY40" fmla="*/ 568325 h 1906060"/>
                  <a:gd name="connsiteX41" fmla="*/ 1063625 w 1817770"/>
                  <a:gd name="connsiteY41" fmla="*/ 368300 h 1906060"/>
                  <a:gd name="connsiteX42" fmla="*/ 885825 w 1817770"/>
                  <a:gd name="connsiteY42" fmla="*/ 196850 h 1906060"/>
                  <a:gd name="connsiteX43" fmla="*/ 727075 w 1817770"/>
                  <a:gd name="connsiteY43" fmla="*/ 41275 h 1906060"/>
                  <a:gd name="connsiteX44" fmla="*/ 527050 w 1817770"/>
                  <a:gd name="connsiteY44" fmla="*/ 50800 h 1906060"/>
                  <a:gd name="connsiteX45" fmla="*/ 400050 w 1817770"/>
                  <a:gd name="connsiteY45" fmla="*/ 53975 h 1906060"/>
                  <a:gd name="connsiteX46" fmla="*/ 314325 w 1817770"/>
                  <a:gd name="connsiteY46" fmla="*/ 44450 h 1906060"/>
                  <a:gd name="connsiteX47" fmla="*/ 250825 w 1817770"/>
                  <a:gd name="connsiteY47" fmla="*/ 28575 h 1906060"/>
                  <a:gd name="connsiteX48" fmla="*/ 31750 w 1817770"/>
                  <a:gd name="connsiteY48" fmla="*/ 0 h 1906060"/>
                  <a:gd name="connsiteX0" fmla="*/ 31750 w 1817770"/>
                  <a:gd name="connsiteY0" fmla="*/ 0 h 1906060"/>
                  <a:gd name="connsiteX1" fmla="*/ 152400 w 1817770"/>
                  <a:gd name="connsiteY1" fmla="*/ 371475 h 1906060"/>
                  <a:gd name="connsiteX2" fmla="*/ 0 w 1817770"/>
                  <a:gd name="connsiteY2" fmla="*/ 1339850 h 1906060"/>
                  <a:gd name="connsiteX3" fmla="*/ 247650 w 1817770"/>
                  <a:gd name="connsiteY3" fmla="*/ 1454150 h 1906060"/>
                  <a:gd name="connsiteX4" fmla="*/ 396875 w 1817770"/>
                  <a:gd name="connsiteY4" fmla="*/ 1565275 h 1906060"/>
                  <a:gd name="connsiteX5" fmla="*/ 596900 w 1817770"/>
                  <a:gd name="connsiteY5" fmla="*/ 1762125 h 1906060"/>
                  <a:gd name="connsiteX6" fmla="*/ 708025 w 1817770"/>
                  <a:gd name="connsiteY6" fmla="*/ 1828800 h 1906060"/>
                  <a:gd name="connsiteX7" fmla="*/ 774700 w 1817770"/>
                  <a:gd name="connsiteY7" fmla="*/ 1847850 h 1906060"/>
                  <a:gd name="connsiteX8" fmla="*/ 787400 w 1817770"/>
                  <a:gd name="connsiteY8" fmla="*/ 1790700 h 1906060"/>
                  <a:gd name="connsiteX9" fmla="*/ 787400 w 1817770"/>
                  <a:gd name="connsiteY9" fmla="*/ 1730375 h 1906060"/>
                  <a:gd name="connsiteX10" fmla="*/ 838200 w 1817770"/>
                  <a:gd name="connsiteY10" fmla="*/ 1727200 h 1906060"/>
                  <a:gd name="connsiteX11" fmla="*/ 974725 w 1817770"/>
                  <a:gd name="connsiteY11" fmla="*/ 1822450 h 1906060"/>
                  <a:gd name="connsiteX12" fmla="*/ 1098550 w 1817770"/>
                  <a:gd name="connsiteY12" fmla="*/ 1892300 h 1906060"/>
                  <a:gd name="connsiteX13" fmla="*/ 1190625 w 1817770"/>
                  <a:gd name="connsiteY13" fmla="*/ 1901825 h 1906060"/>
                  <a:gd name="connsiteX14" fmla="*/ 1257300 w 1817770"/>
                  <a:gd name="connsiteY14" fmla="*/ 1876425 h 1906060"/>
                  <a:gd name="connsiteX15" fmla="*/ 1276350 w 1817770"/>
                  <a:gd name="connsiteY15" fmla="*/ 1822450 h 1906060"/>
                  <a:gd name="connsiteX16" fmla="*/ 1260475 w 1817770"/>
                  <a:gd name="connsiteY16" fmla="*/ 1765300 h 1906060"/>
                  <a:gd name="connsiteX17" fmla="*/ 1285875 w 1817770"/>
                  <a:gd name="connsiteY17" fmla="*/ 1720850 h 1906060"/>
                  <a:gd name="connsiteX18" fmla="*/ 1377950 w 1817770"/>
                  <a:gd name="connsiteY18" fmla="*/ 1768475 h 1906060"/>
                  <a:gd name="connsiteX19" fmla="*/ 1524000 w 1817770"/>
                  <a:gd name="connsiteY19" fmla="*/ 1838325 h 1906060"/>
                  <a:gd name="connsiteX20" fmla="*/ 1628775 w 1817770"/>
                  <a:gd name="connsiteY20" fmla="*/ 1879600 h 1906060"/>
                  <a:gd name="connsiteX21" fmla="*/ 1701800 w 1817770"/>
                  <a:gd name="connsiteY21" fmla="*/ 1898650 h 1906060"/>
                  <a:gd name="connsiteX22" fmla="*/ 1768475 w 1817770"/>
                  <a:gd name="connsiteY22" fmla="*/ 1882775 h 1906060"/>
                  <a:gd name="connsiteX23" fmla="*/ 1746250 w 1817770"/>
                  <a:gd name="connsiteY23" fmla="*/ 1787525 h 1906060"/>
                  <a:gd name="connsiteX24" fmla="*/ 1663700 w 1817770"/>
                  <a:gd name="connsiteY24" fmla="*/ 1647825 h 1906060"/>
                  <a:gd name="connsiteX25" fmla="*/ 1581150 w 1817770"/>
                  <a:gd name="connsiteY25" fmla="*/ 1527175 h 1906060"/>
                  <a:gd name="connsiteX26" fmla="*/ 1562100 w 1817770"/>
                  <a:gd name="connsiteY26" fmla="*/ 1454150 h 1906060"/>
                  <a:gd name="connsiteX27" fmla="*/ 1682750 w 1817770"/>
                  <a:gd name="connsiteY27" fmla="*/ 1482725 h 1906060"/>
                  <a:gd name="connsiteX28" fmla="*/ 1768475 w 1817770"/>
                  <a:gd name="connsiteY28" fmla="*/ 1539875 h 1906060"/>
                  <a:gd name="connsiteX29" fmla="*/ 1812925 w 1817770"/>
                  <a:gd name="connsiteY29" fmla="*/ 1517650 h 1906060"/>
                  <a:gd name="connsiteX30" fmla="*/ 1755775 w 1817770"/>
                  <a:gd name="connsiteY30" fmla="*/ 1412875 h 1906060"/>
                  <a:gd name="connsiteX31" fmla="*/ 1581150 w 1817770"/>
                  <a:gd name="connsiteY31" fmla="*/ 1203325 h 1906060"/>
                  <a:gd name="connsiteX32" fmla="*/ 1470025 w 1817770"/>
                  <a:gd name="connsiteY32" fmla="*/ 1016000 h 1906060"/>
                  <a:gd name="connsiteX33" fmla="*/ 1339850 w 1817770"/>
                  <a:gd name="connsiteY33" fmla="*/ 831850 h 1906060"/>
                  <a:gd name="connsiteX34" fmla="*/ 1273175 w 1817770"/>
                  <a:gd name="connsiteY34" fmla="*/ 755650 h 1906060"/>
                  <a:gd name="connsiteX35" fmla="*/ 1406525 w 1817770"/>
                  <a:gd name="connsiteY35" fmla="*/ 793750 h 1906060"/>
                  <a:gd name="connsiteX36" fmla="*/ 1454150 w 1817770"/>
                  <a:gd name="connsiteY36" fmla="*/ 803275 h 1906060"/>
                  <a:gd name="connsiteX37" fmla="*/ 1444625 w 1817770"/>
                  <a:gd name="connsiteY37" fmla="*/ 739775 h 1906060"/>
                  <a:gd name="connsiteX38" fmla="*/ 1435100 w 1817770"/>
                  <a:gd name="connsiteY38" fmla="*/ 714375 h 1906060"/>
                  <a:gd name="connsiteX39" fmla="*/ 1425575 w 1817770"/>
                  <a:gd name="connsiteY39" fmla="*/ 698500 h 1906060"/>
                  <a:gd name="connsiteX40" fmla="*/ 1266825 w 1817770"/>
                  <a:gd name="connsiteY40" fmla="*/ 568325 h 1906060"/>
                  <a:gd name="connsiteX41" fmla="*/ 1063625 w 1817770"/>
                  <a:gd name="connsiteY41" fmla="*/ 368300 h 1906060"/>
                  <a:gd name="connsiteX42" fmla="*/ 885825 w 1817770"/>
                  <a:gd name="connsiteY42" fmla="*/ 196850 h 1906060"/>
                  <a:gd name="connsiteX43" fmla="*/ 727075 w 1817770"/>
                  <a:gd name="connsiteY43" fmla="*/ 41275 h 1906060"/>
                  <a:gd name="connsiteX44" fmla="*/ 527050 w 1817770"/>
                  <a:gd name="connsiteY44" fmla="*/ 50800 h 1906060"/>
                  <a:gd name="connsiteX45" fmla="*/ 400050 w 1817770"/>
                  <a:gd name="connsiteY45" fmla="*/ 53975 h 1906060"/>
                  <a:gd name="connsiteX46" fmla="*/ 314325 w 1817770"/>
                  <a:gd name="connsiteY46" fmla="*/ 44450 h 1906060"/>
                  <a:gd name="connsiteX47" fmla="*/ 250825 w 1817770"/>
                  <a:gd name="connsiteY47" fmla="*/ 28575 h 1906060"/>
                  <a:gd name="connsiteX48" fmla="*/ 31750 w 1817770"/>
                  <a:gd name="connsiteY48" fmla="*/ 0 h 1906060"/>
                  <a:gd name="connsiteX0" fmla="*/ 31750 w 1817770"/>
                  <a:gd name="connsiteY0" fmla="*/ 0 h 1906060"/>
                  <a:gd name="connsiteX1" fmla="*/ 152400 w 1817770"/>
                  <a:gd name="connsiteY1" fmla="*/ 371475 h 1906060"/>
                  <a:gd name="connsiteX2" fmla="*/ 0 w 1817770"/>
                  <a:gd name="connsiteY2" fmla="*/ 1339850 h 1906060"/>
                  <a:gd name="connsiteX3" fmla="*/ 247650 w 1817770"/>
                  <a:gd name="connsiteY3" fmla="*/ 1454150 h 1906060"/>
                  <a:gd name="connsiteX4" fmla="*/ 396875 w 1817770"/>
                  <a:gd name="connsiteY4" fmla="*/ 1565275 h 1906060"/>
                  <a:gd name="connsiteX5" fmla="*/ 596900 w 1817770"/>
                  <a:gd name="connsiteY5" fmla="*/ 1762125 h 1906060"/>
                  <a:gd name="connsiteX6" fmla="*/ 708025 w 1817770"/>
                  <a:gd name="connsiteY6" fmla="*/ 1828800 h 1906060"/>
                  <a:gd name="connsiteX7" fmla="*/ 774700 w 1817770"/>
                  <a:gd name="connsiteY7" fmla="*/ 1847850 h 1906060"/>
                  <a:gd name="connsiteX8" fmla="*/ 787400 w 1817770"/>
                  <a:gd name="connsiteY8" fmla="*/ 1790700 h 1906060"/>
                  <a:gd name="connsiteX9" fmla="*/ 787400 w 1817770"/>
                  <a:gd name="connsiteY9" fmla="*/ 1730375 h 1906060"/>
                  <a:gd name="connsiteX10" fmla="*/ 838200 w 1817770"/>
                  <a:gd name="connsiteY10" fmla="*/ 1727200 h 1906060"/>
                  <a:gd name="connsiteX11" fmla="*/ 974725 w 1817770"/>
                  <a:gd name="connsiteY11" fmla="*/ 1822450 h 1906060"/>
                  <a:gd name="connsiteX12" fmla="*/ 1098550 w 1817770"/>
                  <a:gd name="connsiteY12" fmla="*/ 1892300 h 1906060"/>
                  <a:gd name="connsiteX13" fmla="*/ 1190625 w 1817770"/>
                  <a:gd name="connsiteY13" fmla="*/ 1901825 h 1906060"/>
                  <a:gd name="connsiteX14" fmla="*/ 1257300 w 1817770"/>
                  <a:gd name="connsiteY14" fmla="*/ 1876425 h 1906060"/>
                  <a:gd name="connsiteX15" fmla="*/ 1276350 w 1817770"/>
                  <a:gd name="connsiteY15" fmla="*/ 1822450 h 1906060"/>
                  <a:gd name="connsiteX16" fmla="*/ 1260475 w 1817770"/>
                  <a:gd name="connsiteY16" fmla="*/ 1765300 h 1906060"/>
                  <a:gd name="connsiteX17" fmla="*/ 1285875 w 1817770"/>
                  <a:gd name="connsiteY17" fmla="*/ 1720850 h 1906060"/>
                  <a:gd name="connsiteX18" fmla="*/ 1377950 w 1817770"/>
                  <a:gd name="connsiteY18" fmla="*/ 1768475 h 1906060"/>
                  <a:gd name="connsiteX19" fmla="*/ 1524000 w 1817770"/>
                  <a:gd name="connsiteY19" fmla="*/ 1838325 h 1906060"/>
                  <a:gd name="connsiteX20" fmla="*/ 1628775 w 1817770"/>
                  <a:gd name="connsiteY20" fmla="*/ 1879600 h 1906060"/>
                  <a:gd name="connsiteX21" fmla="*/ 1701800 w 1817770"/>
                  <a:gd name="connsiteY21" fmla="*/ 1898650 h 1906060"/>
                  <a:gd name="connsiteX22" fmla="*/ 1768475 w 1817770"/>
                  <a:gd name="connsiteY22" fmla="*/ 1882775 h 1906060"/>
                  <a:gd name="connsiteX23" fmla="*/ 1746250 w 1817770"/>
                  <a:gd name="connsiteY23" fmla="*/ 1787525 h 1906060"/>
                  <a:gd name="connsiteX24" fmla="*/ 1663700 w 1817770"/>
                  <a:gd name="connsiteY24" fmla="*/ 1647825 h 1906060"/>
                  <a:gd name="connsiteX25" fmla="*/ 1581150 w 1817770"/>
                  <a:gd name="connsiteY25" fmla="*/ 1527175 h 1906060"/>
                  <a:gd name="connsiteX26" fmla="*/ 1562100 w 1817770"/>
                  <a:gd name="connsiteY26" fmla="*/ 1454150 h 1906060"/>
                  <a:gd name="connsiteX27" fmla="*/ 1682750 w 1817770"/>
                  <a:gd name="connsiteY27" fmla="*/ 1482725 h 1906060"/>
                  <a:gd name="connsiteX28" fmla="*/ 1768475 w 1817770"/>
                  <a:gd name="connsiteY28" fmla="*/ 1539875 h 1906060"/>
                  <a:gd name="connsiteX29" fmla="*/ 1812925 w 1817770"/>
                  <a:gd name="connsiteY29" fmla="*/ 1517650 h 1906060"/>
                  <a:gd name="connsiteX30" fmla="*/ 1755775 w 1817770"/>
                  <a:gd name="connsiteY30" fmla="*/ 1412875 h 1906060"/>
                  <a:gd name="connsiteX31" fmla="*/ 1581150 w 1817770"/>
                  <a:gd name="connsiteY31" fmla="*/ 1203325 h 1906060"/>
                  <a:gd name="connsiteX32" fmla="*/ 1470025 w 1817770"/>
                  <a:gd name="connsiteY32" fmla="*/ 1016000 h 1906060"/>
                  <a:gd name="connsiteX33" fmla="*/ 1339850 w 1817770"/>
                  <a:gd name="connsiteY33" fmla="*/ 831850 h 1906060"/>
                  <a:gd name="connsiteX34" fmla="*/ 1273175 w 1817770"/>
                  <a:gd name="connsiteY34" fmla="*/ 755650 h 1906060"/>
                  <a:gd name="connsiteX35" fmla="*/ 1406525 w 1817770"/>
                  <a:gd name="connsiteY35" fmla="*/ 793750 h 1906060"/>
                  <a:gd name="connsiteX36" fmla="*/ 1454150 w 1817770"/>
                  <a:gd name="connsiteY36" fmla="*/ 803275 h 1906060"/>
                  <a:gd name="connsiteX37" fmla="*/ 1444625 w 1817770"/>
                  <a:gd name="connsiteY37" fmla="*/ 739775 h 1906060"/>
                  <a:gd name="connsiteX38" fmla="*/ 1435100 w 1817770"/>
                  <a:gd name="connsiteY38" fmla="*/ 714375 h 1906060"/>
                  <a:gd name="connsiteX39" fmla="*/ 1425575 w 1817770"/>
                  <a:gd name="connsiteY39" fmla="*/ 698500 h 1906060"/>
                  <a:gd name="connsiteX40" fmla="*/ 1266825 w 1817770"/>
                  <a:gd name="connsiteY40" fmla="*/ 568325 h 1906060"/>
                  <a:gd name="connsiteX41" fmla="*/ 1063625 w 1817770"/>
                  <a:gd name="connsiteY41" fmla="*/ 368300 h 1906060"/>
                  <a:gd name="connsiteX42" fmla="*/ 885825 w 1817770"/>
                  <a:gd name="connsiteY42" fmla="*/ 196850 h 1906060"/>
                  <a:gd name="connsiteX43" fmla="*/ 727075 w 1817770"/>
                  <a:gd name="connsiteY43" fmla="*/ 41275 h 1906060"/>
                  <a:gd name="connsiteX44" fmla="*/ 527050 w 1817770"/>
                  <a:gd name="connsiteY44" fmla="*/ 50800 h 1906060"/>
                  <a:gd name="connsiteX45" fmla="*/ 400050 w 1817770"/>
                  <a:gd name="connsiteY45" fmla="*/ 53975 h 1906060"/>
                  <a:gd name="connsiteX46" fmla="*/ 314325 w 1817770"/>
                  <a:gd name="connsiteY46" fmla="*/ 44450 h 1906060"/>
                  <a:gd name="connsiteX47" fmla="*/ 250825 w 1817770"/>
                  <a:gd name="connsiteY47" fmla="*/ 28575 h 1906060"/>
                  <a:gd name="connsiteX48" fmla="*/ 31750 w 1817770"/>
                  <a:gd name="connsiteY48" fmla="*/ 0 h 1906060"/>
                  <a:gd name="connsiteX0" fmla="*/ 31750 w 1817770"/>
                  <a:gd name="connsiteY0" fmla="*/ 0 h 1906060"/>
                  <a:gd name="connsiteX1" fmla="*/ 152400 w 1817770"/>
                  <a:gd name="connsiteY1" fmla="*/ 371475 h 1906060"/>
                  <a:gd name="connsiteX2" fmla="*/ 0 w 1817770"/>
                  <a:gd name="connsiteY2" fmla="*/ 1339850 h 1906060"/>
                  <a:gd name="connsiteX3" fmla="*/ 247650 w 1817770"/>
                  <a:gd name="connsiteY3" fmla="*/ 1454150 h 1906060"/>
                  <a:gd name="connsiteX4" fmla="*/ 396875 w 1817770"/>
                  <a:gd name="connsiteY4" fmla="*/ 1565275 h 1906060"/>
                  <a:gd name="connsiteX5" fmla="*/ 596900 w 1817770"/>
                  <a:gd name="connsiteY5" fmla="*/ 1762125 h 1906060"/>
                  <a:gd name="connsiteX6" fmla="*/ 708025 w 1817770"/>
                  <a:gd name="connsiteY6" fmla="*/ 1828800 h 1906060"/>
                  <a:gd name="connsiteX7" fmla="*/ 774700 w 1817770"/>
                  <a:gd name="connsiteY7" fmla="*/ 1847850 h 1906060"/>
                  <a:gd name="connsiteX8" fmla="*/ 787400 w 1817770"/>
                  <a:gd name="connsiteY8" fmla="*/ 1790700 h 1906060"/>
                  <a:gd name="connsiteX9" fmla="*/ 787400 w 1817770"/>
                  <a:gd name="connsiteY9" fmla="*/ 1730375 h 1906060"/>
                  <a:gd name="connsiteX10" fmla="*/ 838200 w 1817770"/>
                  <a:gd name="connsiteY10" fmla="*/ 1727200 h 1906060"/>
                  <a:gd name="connsiteX11" fmla="*/ 974725 w 1817770"/>
                  <a:gd name="connsiteY11" fmla="*/ 1822450 h 1906060"/>
                  <a:gd name="connsiteX12" fmla="*/ 1098550 w 1817770"/>
                  <a:gd name="connsiteY12" fmla="*/ 1892300 h 1906060"/>
                  <a:gd name="connsiteX13" fmla="*/ 1190625 w 1817770"/>
                  <a:gd name="connsiteY13" fmla="*/ 1901825 h 1906060"/>
                  <a:gd name="connsiteX14" fmla="*/ 1257300 w 1817770"/>
                  <a:gd name="connsiteY14" fmla="*/ 1876425 h 1906060"/>
                  <a:gd name="connsiteX15" fmla="*/ 1276350 w 1817770"/>
                  <a:gd name="connsiteY15" fmla="*/ 1822450 h 1906060"/>
                  <a:gd name="connsiteX16" fmla="*/ 1260475 w 1817770"/>
                  <a:gd name="connsiteY16" fmla="*/ 1765300 h 1906060"/>
                  <a:gd name="connsiteX17" fmla="*/ 1285875 w 1817770"/>
                  <a:gd name="connsiteY17" fmla="*/ 1720850 h 1906060"/>
                  <a:gd name="connsiteX18" fmla="*/ 1377950 w 1817770"/>
                  <a:gd name="connsiteY18" fmla="*/ 1768475 h 1906060"/>
                  <a:gd name="connsiteX19" fmla="*/ 1524000 w 1817770"/>
                  <a:gd name="connsiteY19" fmla="*/ 1838325 h 1906060"/>
                  <a:gd name="connsiteX20" fmla="*/ 1628775 w 1817770"/>
                  <a:gd name="connsiteY20" fmla="*/ 1879600 h 1906060"/>
                  <a:gd name="connsiteX21" fmla="*/ 1701800 w 1817770"/>
                  <a:gd name="connsiteY21" fmla="*/ 1898650 h 1906060"/>
                  <a:gd name="connsiteX22" fmla="*/ 1768475 w 1817770"/>
                  <a:gd name="connsiteY22" fmla="*/ 1882775 h 1906060"/>
                  <a:gd name="connsiteX23" fmla="*/ 1746250 w 1817770"/>
                  <a:gd name="connsiteY23" fmla="*/ 1787525 h 1906060"/>
                  <a:gd name="connsiteX24" fmla="*/ 1663700 w 1817770"/>
                  <a:gd name="connsiteY24" fmla="*/ 1647825 h 1906060"/>
                  <a:gd name="connsiteX25" fmla="*/ 1581150 w 1817770"/>
                  <a:gd name="connsiteY25" fmla="*/ 1527175 h 1906060"/>
                  <a:gd name="connsiteX26" fmla="*/ 1562100 w 1817770"/>
                  <a:gd name="connsiteY26" fmla="*/ 1454150 h 1906060"/>
                  <a:gd name="connsiteX27" fmla="*/ 1682750 w 1817770"/>
                  <a:gd name="connsiteY27" fmla="*/ 1482725 h 1906060"/>
                  <a:gd name="connsiteX28" fmla="*/ 1768475 w 1817770"/>
                  <a:gd name="connsiteY28" fmla="*/ 1539875 h 1906060"/>
                  <a:gd name="connsiteX29" fmla="*/ 1812925 w 1817770"/>
                  <a:gd name="connsiteY29" fmla="*/ 1517650 h 1906060"/>
                  <a:gd name="connsiteX30" fmla="*/ 1755775 w 1817770"/>
                  <a:gd name="connsiteY30" fmla="*/ 1412875 h 1906060"/>
                  <a:gd name="connsiteX31" fmla="*/ 1581150 w 1817770"/>
                  <a:gd name="connsiteY31" fmla="*/ 1203325 h 1906060"/>
                  <a:gd name="connsiteX32" fmla="*/ 1470025 w 1817770"/>
                  <a:gd name="connsiteY32" fmla="*/ 1016000 h 1906060"/>
                  <a:gd name="connsiteX33" fmla="*/ 1356417 w 1817770"/>
                  <a:gd name="connsiteY33" fmla="*/ 881324 h 1906060"/>
                  <a:gd name="connsiteX34" fmla="*/ 1273175 w 1817770"/>
                  <a:gd name="connsiteY34" fmla="*/ 755650 h 1906060"/>
                  <a:gd name="connsiteX35" fmla="*/ 1406525 w 1817770"/>
                  <a:gd name="connsiteY35" fmla="*/ 793750 h 1906060"/>
                  <a:gd name="connsiteX36" fmla="*/ 1454150 w 1817770"/>
                  <a:gd name="connsiteY36" fmla="*/ 803275 h 1906060"/>
                  <a:gd name="connsiteX37" fmla="*/ 1444625 w 1817770"/>
                  <a:gd name="connsiteY37" fmla="*/ 739775 h 1906060"/>
                  <a:gd name="connsiteX38" fmla="*/ 1435100 w 1817770"/>
                  <a:gd name="connsiteY38" fmla="*/ 714375 h 1906060"/>
                  <a:gd name="connsiteX39" fmla="*/ 1425575 w 1817770"/>
                  <a:gd name="connsiteY39" fmla="*/ 698500 h 1906060"/>
                  <a:gd name="connsiteX40" fmla="*/ 1266825 w 1817770"/>
                  <a:gd name="connsiteY40" fmla="*/ 568325 h 1906060"/>
                  <a:gd name="connsiteX41" fmla="*/ 1063625 w 1817770"/>
                  <a:gd name="connsiteY41" fmla="*/ 368300 h 1906060"/>
                  <a:gd name="connsiteX42" fmla="*/ 885825 w 1817770"/>
                  <a:gd name="connsiteY42" fmla="*/ 196850 h 1906060"/>
                  <a:gd name="connsiteX43" fmla="*/ 727075 w 1817770"/>
                  <a:gd name="connsiteY43" fmla="*/ 41275 h 1906060"/>
                  <a:gd name="connsiteX44" fmla="*/ 527050 w 1817770"/>
                  <a:gd name="connsiteY44" fmla="*/ 50800 h 1906060"/>
                  <a:gd name="connsiteX45" fmla="*/ 400050 w 1817770"/>
                  <a:gd name="connsiteY45" fmla="*/ 53975 h 1906060"/>
                  <a:gd name="connsiteX46" fmla="*/ 314325 w 1817770"/>
                  <a:gd name="connsiteY46" fmla="*/ 44450 h 1906060"/>
                  <a:gd name="connsiteX47" fmla="*/ 250825 w 1817770"/>
                  <a:gd name="connsiteY47" fmla="*/ 28575 h 1906060"/>
                  <a:gd name="connsiteX48" fmla="*/ 31750 w 1817770"/>
                  <a:gd name="connsiteY48" fmla="*/ 0 h 1906060"/>
                  <a:gd name="connsiteX0" fmla="*/ 31750 w 1817770"/>
                  <a:gd name="connsiteY0" fmla="*/ 0 h 1906060"/>
                  <a:gd name="connsiteX1" fmla="*/ 152400 w 1817770"/>
                  <a:gd name="connsiteY1" fmla="*/ 371475 h 1906060"/>
                  <a:gd name="connsiteX2" fmla="*/ 0 w 1817770"/>
                  <a:gd name="connsiteY2" fmla="*/ 1339850 h 1906060"/>
                  <a:gd name="connsiteX3" fmla="*/ 247650 w 1817770"/>
                  <a:gd name="connsiteY3" fmla="*/ 1454150 h 1906060"/>
                  <a:gd name="connsiteX4" fmla="*/ 396875 w 1817770"/>
                  <a:gd name="connsiteY4" fmla="*/ 1565275 h 1906060"/>
                  <a:gd name="connsiteX5" fmla="*/ 596900 w 1817770"/>
                  <a:gd name="connsiteY5" fmla="*/ 1762125 h 1906060"/>
                  <a:gd name="connsiteX6" fmla="*/ 708025 w 1817770"/>
                  <a:gd name="connsiteY6" fmla="*/ 1828800 h 1906060"/>
                  <a:gd name="connsiteX7" fmla="*/ 774700 w 1817770"/>
                  <a:gd name="connsiteY7" fmla="*/ 1847850 h 1906060"/>
                  <a:gd name="connsiteX8" fmla="*/ 787400 w 1817770"/>
                  <a:gd name="connsiteY8" fmla="*/ 1790700 h 1906060"/>
                  <a:gd name="connsiteX9" fmla="*/ 787400 w 1817770"/>
                  <a:gd name="connsiteY9" fmla="*/ 1730375 h 1906060"/>
                  <a:gd name="connsiteX10" fmla="*/ 838200 w 1817770"/>
                  <a:gd name="connsiteY10" fmla="*/ 1727200 h 1906060"/>
                  <a:gd name="connsiteX11" fmla="*/ 974725 w 1817770"/>
                  <a:gd name="connsiteY11" fmla="*/ 1822450 h 1906060"/>
                  <a:gd name="connsiteX12" fmla="*/ 1098550 w 1817770"/>
                  <a:gd name="connsiteY12" fmla="*/ 1892300 h 1906060"/>
                  <a:gd name="connsiteX13" fmla="*/ 1190625 w 1817770"/>
                  <a:gd name="connsiteY13" fmla="*/ 1901825 h 1906060"/>
                  <a:gd name="connsiteX14" fmla="*/ 1257300 w 1817770"/>
                  <a:gd name="connsiteY14" fmla="*/ 1876425 h 1906060"/>
                  <a:gd name="connsiteX15" fmla="*/ 1276350 w 1817770"/>
                  <a:gd name="connsiteY15" fmla="*/ 1822450 h 1906060"/>
                  <a:gd name="connsiteX16" fmla="*/ 1260475 w 1817770"/>
                  <a:gd name="connsiteY16" fmla="*/ 1765300 h 1906060"/>
                  <a:gd name="connsiteX17" fmla="*/ 1285875 w 1817770"/>
                  <a:gd name="connsiteY17" fmla="*/ 1720850 h 1906060"/>
                  <a:gd name="connsiteX18" fmla="*/ 1377950 w 1817770"/>
                  <a:gd name="connsiteY18" fmla="*/ 1768475 h 1906060"/>
                  <a:gd name="connsiteX19" fmla="*/ 1524000 w 1817770"/>
                  <a:gd name="connsiteY19" fmla="*/ 1838325 h 1906060"/>
                  <a:gd name="connsiteX20" fmla="*/ 1628775 w 1817770"/>
                  <a:gd name="connsiteY20" fmla="*/ 1879600 h 1906060"/>
                  <a:gd name="connsiteX21" fmla="*/ 1701800 w 1817770"/>
                  <a:gd name="connsiteY21" fmla="*/ 1898650 h 1906060"/>
                  <a:gd name="connsiteX22" fmla="*/ 1768475 w 1817770"/>
                  <a:gd name="connsiteY22" fmla="*/ 1882775 h 1906060"/>
                  <a:gd name="connsiteX23" fmla="*/ 1746250 w 1817770"/>
                  <a:gd name="connsiteY23" fmla="*/ 1787525 h 1906060"/>
                  <a:gd name="connsiteX24" fmla="*/ 1663700 w 1817770"/>
                  <a:gd name="connsiteY24" fmla="*/ 1647825 h 1906060"/>
                  <a:gd name="connsiteX25" fmla="*/ 1581150 w 1817770"/>
                  <a:gd name="connsiteY25" fmla="*/ 1527175 h 1906060"/>
                  <a:gd name="connsiteX26" fmla="*/ 1562100 w 1817770"/>
                  <a:gd name="connsiteY26" fmla="*/ 1454150 h 1906060"/>
                  <a:gd name="connsiteX27" fmla="*/ 1682750 w 1817770"/>
                  <a:gd name="connsiteY27" fmla="*/ 1482725 h 1906060"/>
                  <a:gd name="connsiteX28" fmla="*/ 1768475 w 1817770"/>
                  <a:gd name="connsiteY28" fmla="*/ 1539875 h 1906060"/>
                  <a:gd name="connsiteX29" fmla="*/ 1812925 w 1817770"/>
                  <a:gd name="connsiteY29" fmla="*/ 1517650 h 1906060"/>
                  <a:gd name="connsiteX30" fmla="*/ 1755775 w 1817770"/>
                  <a:gd name="connsiteY30" fmla="*/ 1412875 h 1906060"/>
                  <a:gd name="connsiteX31" fmla="*/ 1581150 w 1817770"/>
                  <a:gd name="connsiteY31" fmla="*/ 1203325 h 1906060"/>
                  <a:gd name="connsiteX32" fmla="*/ 1470025 w 1817770"/>
                  <a:gd name="connsiteY32" fmla="*/ 1016000 h 1906060"/>
                  <a:gd name="connsiteX33" fmla="*/ 1356417 w 1817770"/>
                  <a:gd name="connsiteY33" fmla="*/ 881324 h 1906060"/>
                  <a:gd name="connsiteX34" fmla="*/ 1273175 w 1817770"/>
                  <a:gd name="connsiteY34" fmla="*/ 755650 h 1906060"/>
                  <a:gd name="connsiteX35" fmla="*/ 1406525 w 1817770"/>
                  <a:gd name="connsiteY35" fmla="*/ 793750 h 1906060"/>
                  <a:gd name="connsiteX36" fmla="*/ 1454150 w 1817770"/>
                  <a:gd name="connsiteY36" fmla="*/ 803275 h 1906060"/>
                  <a:gd name="connsiteX37" fmla="*/ 1444625 w 1817770"/>
                  <a:gd name="connsiteY37" fmla="*/ 739775 h 1906060"/>
                  <a:gd name="connsiteX38" fmla="*/ 1435100 w 1817770"/>
                  <a:gd name="connsiteY38" fmla="*/ 714375 h 1906060"/>
                  <a:gd name="connsiteX39" fmla="*/ 1425575 w 1817770"/>
                  <a:gd name="connsiteY39" fmla="*/ 698500 h 1906060"/>
                  <a:gd name="connsiteX40" fmla="*/ 1266825 w 1817770"/>
                  <a:gd name="connsiteY40" fmla="*/ 568325 h 1906060"/>
                  <a:gd name="connsiteX41" fmla="*/ 1063625 w 1817770"/>
                  <a:gd name="connsiteY41" fmla="*/ 368300 h 1906060"/>
                  <a:gd name="connsiteX42" fmla="*/ 885825 w 1817770"/>
                  <a:gd name="connsiteY42" fmla="*/ 196850 h 1906060"/>
                  <a:gd name="connsiteX43" fmla="*/ 727075 w 1817770"/>
                  <a:gd name="connsiteY43" fmla="*/ 41275 h 1906060"/>
                  <a:gd name="connsiteX44" fmla="*/ 527050 w 1817770"/>
                  <a:gd name="connsiteY44" fmla="*/ 50800 h 1906060"/>
                  <a:gd name="connsiteX45" fmla="*/ 400050 w 1817770"/>
                  <a:gd name="connsiteY45" fmla="*/ 53975 h 1906060"/>
                  <a:gd name="connsiteX46" fmla="*/ 314325 w 1817770"/>
                  <a:gd name="connsiteY46" fmla="*/ 44450 h 1906060"/>
                  <a:gd name="connsiteX47" fmla="*/ 250825 w 1817770"/>
                  <a:gd name="connsiteY47" fmla="*/ 28575 h 1906060"/>
                  <a:gd name="connsiteX48" fmla="*/ 31750 w 1817770"/>
                  <a:gd name="connsiteY48" fmla="*/ 0 h 1906060"/>
                  <a:gd name="connsiteX0" fmla="*/ 31750 w 1817770"/>
                  <a:gd name="connsiteY0" fmla="*/ 0 h 1906060"/>
                  <a:gd name="connsiteX1" fmla="*/ 152400 w 1817770"/>
                  <a:gd name="connsiteY1" fmla="*/ 371475 h 1906060"/>
                  <a:gd name="connsiteX2" fmla="*/ 0 w 1817770"/>
                  <a:gd name="connsiteY2" fmla="*/ 1339850 h 1906060"/>
                  <a:gd name="connsiteX3" fmla="*/ 247650 w 1817770"/>
                  <a:gd name="connsiteY3" fmla="*/ 1454150 h 1906060"/>
                  <a:gd name="connsiteX4" fmla="*/ 396875 w 1817770"/>
                  <a:gd name="connsiteY4" fmla="*/ 1565275 h 1906060"/>
                  <a:gd name="connsiteX5" fmla="*/ 596900 w 1817770"/>
                  <a:gd name="connsiteY5" fmla="*/ 1762125 h 1906060"/>
                  <a:gd name="connsiteX6" fmla="*/ 708025 w 1817770"/>
                  <a:gd name="connsiteY6" fmla="*/ 1828800 h 1906060"/>
                  <a:gd name="connsiteX7" fmla="*/ 774700 w 1817770"/>
                  <a:gd name="connsiteY7" fmla="*/ 1847850 h 1906060"/>
                  <a:gd name="connsiteX8" fmla="*/ 787400 w 1817770"/>
                  <a:gd name="connsiteY8" fmla="*/ 1790700 h 1906060"/>
                  <a:gd name="connsiteX9" fmla="*/ 787400 w 1817770"/>
                  <a:gd name="connsiteY9" fmla="*/ 1730375 h 1906060"/>
                  <a:gd name="connsiteX10" fmla="*/ 838200 w 1817770"/>
                  <a:gd name="connsiteY10" fmla="*/ 1727200 h 1906060"/>
                  <a:gd name="connsiteX11" fmla="*/ 974725 w 1817770"/>
                  <a:gd name="connsiteY11" fmla="*/ 1822450 h 1906060"/>
                  <a:gd name="connsiteX12" fmla="*/ 1098550 w 1817770"/>
                  <a:gd name="connsiteY12" fmla="*/ 1892300 h 1906060"/>
                  <a:gd name="connsiteX13" fmla="*/ 1190625 w 1817770"/>
                  <a:gd name="connsiteY13" fmla="*/ 1901825 h 1906060"/>
                  <a:gd name="connsiteX14" fmla="*/ 1257300 w 1817770"/>
                  <a:gd name="connsiteY14" fmla="*/ 1876425 h 1906060"/>
                  <a:gd name="connsiteX15" fmla="*/ 1276350 w 1817770"/>
                  <a:gd name="connsiteY15" fmla="*/ 1822450 h 1906060"/>
                  <a:gd name="connsiteX16" fmla="*/ 1260475 w 1817770"/>
                  <a:gd name="connsiteY16" fmla="*/ 1765300 h 1906060"/>
                  <a:gd name="connsiteX17" fmla="*/ 1285875 w 1817770"/>
                  <a:gd name="connsiteY17" fmla="*/ 1720850 h 1906060"/>
                  <a:gd name="connsiteX18" fmla="*/ 1377950 w 1817770"/>
                  <a:gd name="connsiteY18" fmla="*/ 1768475 h 1906060"/>
                  <a:gd name="connsiteX19" fmla="*/ 1524000 w 1817770"/>
                  <a:gd name="connsiteY19" fmla="*/ 1838325 h 1906060"/>
                  <a:gd name="connsiteX20" fmla="*/ 1628775 w 1817770"/>
                  <a:gd name="connsiteY20" fmla="*/ 1879600 h 1906060"/>
                  <a:gd name="connsiteX21" fmla="*/ 1701800 w 1817770"/>
                  <a:gd name="connsiteY21" fmla="*/ 1898650 h 1906060"/>
                  <a:gd name="connsiteX22" fmla="*/ 1768475 w 1817770"/>
                  <a:gd name="connsiteY22" fmla="*/ 1882775 h 1906060"/>
                  <a:gd name="connsiteX23" fmla="*/ 1746250 w 1817770"/>
                  <a:gd name="connsiteY23" fmla="*/ 1787525 h 1906060"/>
                  <a:gd name="connsiteX24" fmla="*/ 1663700 w 1817770"/>
                  <a:gd name="connsiteY24" fmla="*/ 1647825 h 1906060"/>
                  <a:gd name="connsiteX25" fmla="*/ 1581150 w 1817770"/>
                  <a:gd name="connsiteY25" fmla="*/ 1527175 h 1906060"/>
                  <a:gd name="connsiteX26" fmla="*/ 1562100 w 1817770"/>
                  <a:gd name="connsiteY26" fmla="*/ 1454150 h 1906060"/>
                  <a:gd name="connsiteX27" fmla="*/ 1682750 w 1817770"/>
                  <a:gd name="connsiteY27" fmla="*/ 1482725 h 1906060"/>
                  <a:gd name="connsiteX28" fmla="*/ 1768475 w 1817770"/>
                  <a:gd name="connsiteY28" fmla="*/ 1539875 h 1906060"/>
                  <a:gd name="connsiteX29" fmla="*/ 1812925 w 1817770"/>
                  <a:gd name="connsiteY29" fmla="*/ 1517650 h 1906060"/>
                  <a:gd name="connsiteX30" fmla="*/ 1755775 w 1817770"/>
                  <a:gd name="connsiteY30" fmla="*/ 1412875 h 1906060"/>
                  <a:gd name="connsiteX31" fmla="*/ 1581150 w 1817770"/>
                  <a:gd name="connsiteY31" fmla="*/ 1203325 h 1906060"/>
                  <a:gd name="connsiteX32" fmla="*/ 1470025 w 1817770"/>
                  <a:gd name="connsiteY32" fmla="*/ 1016000 h 1906060"/>
                  <a:gd name="connsiteX33" fmla="*/ 1356417 w 1817770"/>
                  <a:gd name="connsiteY33" fmla="*/ 881324 h 1906060"/>
                  <a:gd name="connsiteX34" fmla="*/ 1273175 w 1817770"/>
                  <a:gd name="connsiteY34" fmla="*/ 755650 h 1906060"/>
                  <a:gd name="connsiteX35" fmla="*/ 1406525 w 1817770"/>
                  <a:gd name="connsiteY35" fmla="*/ 793750 h 1906060"/>
                  <a:gd name="connsiteX36" fmla="*/ 1454150 w 1817770"/>
                  <a:gd name="connsiteY36" fmla="*/ 803275 h 1906060"/>
                  <a:gd name="connsiteX37" fmla="*/ 1444625 w 1817770"/>
                  <a:gd name="connsiteY37" fmla="*/ 739775 h 1906060"/>
                  <a:gd name="connsiteX38" fmla="*/ 1435100 w 1817770"/>
                  <a:gd name="connsiteY38" fmla="*/ 714375 h 1906060"/>
                  <a:gd name="connsiteX39" fmla="*/ 1425575 w 1817770"/>
                  <a:gd name="connsiteY39" fmla="*/ 698500 h 1906060"/>
                  <a:gd name="connsiteX40" fmla="*/ 1266825 w 1817770"/>
                  <a:gd name="connsiteY40" fmla="*/ 568325 h 1906060"/>
                  <a:gd name="connsiteX41" fmla="*/ 1063625 w 1817770"/>
                  <a:gd name="connsiteY41" fmla="*/ 368300 h 1906060"/>
                  <a:gd name="connsiteX42" fmla="*/ 885825 w 1817770"/>
                  <a:gd name="connsiteY42" fmla="*/ 196850 h 1906060"/>
                  <a:gd name="connsiteX43" fmla="*/ 727075 w 1817770"/>
                  <a:gd name="connsiteY43" fmla="*/ 41275 h 1906060"/>
                  <a:gd name="connsiteX44" fmla="*/ 527050 w 1817770"/>
                  <a:gd name="connsiteY44" fmla="*/ 50800 h 1906060"/>
                  <a:gd name="connsiteX45" fmla="*/ 400050 w 1817770"/>
                  <a:gd name="connsiteY45" fmla="*/ 53975 h 1906060"/>
                  <a:gd name="connsiteX46" fmla="*/ 314325 w 1817770"/>
                  <a:gd name="connsiteY46" fmla="*/ 44450 h 1906060"/>
                  <a:gd name="connsiteX47" fmla="*/ 250825 w 1817770"/>
                  <a:gd name="connsiteY47" fmla="*/ 28575 h 1906060"/>
                  <a:gd name="connsiteX48" fmla="*/ 31750 w 1817770"/>
                  <a:gd name="connsiteY48" fmla="*/ 0 h 1906060"/>
                  <a:gd name="connsiteX0" fmla="*/ 31750 w 1817770"/>
                  <a:gd name="connsiteY0" fmla="*/ 0 h 1906060"/>
                  <a:gd name="connsiteX1" fmla="*/ 152400 w 1817770"/>
                  <a:gd name="connsiteY1" fmla="*/ 371475 h 1906060"/>
                  <a:gd name="connsiteX2" fmla="*/ 0 w 1817770"/>
                  <a:gd name="connsiteY2" fmla="*/ 1339850 h 1906060"/>
                  <a:gd name="connsiteX3" fmla="*/ 247650 w 1817770"/>
                  <a:gd name="connsiteY3" fmla="*/ 1454150 h 1906060"/>
                  <a:gd name="connsiteX4" fmla="*/ 396875 w 1817770"/>
                  <a:gd name="connsiteY4" fmla="*/ 1565275 h 1906060"/>
                  <a:gd name="connsiteX5" fmla="*/ 596900 w 1817770"/>
                  <a:gd name="connsiteY5" fmla="*/ 1762125 h 1906060"/>
                  <a:gd name="connsiteX6" fmla="*/ 708025 w 1817770"/>
                  <a:gd name="connsiteY6" fmla="*/ 1828800 h 1906060"/>
                  <a:gd name="connsiteX7" fmla="*/ 774700 w 1817770"/>
                  <a:gd name="connsiteY7" fmla="*/ 1847850 h 1906060"/>
                  <a:gd name="connsiteX8" fmla="*/ 787400 w 1817770"/>
                  <a:gd name="connsiteY8" fmla="*/ 1790700 h 1906060"/>
                  <a:gd name="connsiteX9" fmla="*/ 787400 w 1817770"/>
                  <a:gd name="connsiteY9" fmla="*/ 1730375 h 1906060"/>
                  <a:gd name="connsiteX10" fmla="*/ 838200 w 1817770"/>
                  <a:gd name="connsiteY10" fmla="*/ 1727200 h 1906060"/>
                  <a:gd name="connsiteX11" fmla="*/ 974725 w 1817770"/>
                  <a:gd name="connsiteY11" fmla="*/ 1822450 h 1906060"/>
                  <a:gd name="connsiteX12" fmla="*/ 1098550 w 1817770"/>
                  <a:gd name="connsiteY12" fmla="*/ 1892300 h 1906060"/>
                  <a:gd name="connsiteX13" fmla="*/ 1190625 w 1817770"/>
                  <a:gd name="connsiteY13" fmla="*/ 1901825 h 1906060"/>
                  <a:gd name="connsiteX14" fmla="*/ 1257300 w 1817770"/>
                  <a:gd name="connsiteY14" fmla="*/ 1876425 h 1906060"/>
                  <a:gd name="connsiteX15" fmla="*/ 1276350 w 1817770"/>
                  <a:gd name="connsiteY15" fmla="*/ 1822450 h 1906060"/>
                  <a:gd name="connsiteX16" fmla="*/ 1260475 w 1817770"/>
                  <a:gd name="connsiteY16" fmla="*/ 1765300 h 1906060"/>
                  <a:gd name="connsiteX17" fmla="*/ 1285875 w 1817770"/>
                  <a:gd name="connsiteY17" fmla="*/ 1720850 h 1906060"/>
                  <a:gd name="connsiteX18" fmla="*/ 1377950 w 1817770"/>
                  <a:gd name="connsiteY18" fmla="*/ 1768475 h 1906060"/>
                  <a:gd name="connsiteX19" fmla="*/ 1524000 w 1817770"/>
                  <a:gd name="connsiteY19" fmla="*/ 1838325 h 1906060"/>
                  <a:gd name="connsiteX20" fmla="*/ 1628775 w 1817770"/>
                  <a:gd name="connsiteY20" fmla="*/ 1879600 h 1906060"/>
                  <a:gd name="connsiteX21" fmla="*/ 1701800 w 1817770"/>
                  <a:gd name="connsiteY21" fmla="*/ 1898650 h 1906060"/>
                  <a:gd name="connsiteX22" fmla="*/ 1768475 w 1817770"/>
                  <a:gd name="connsiteY22" fmla="*/ 1882775 h 1906060"/>
                  <a:gd name="connsiteX23" fmla="*/ 1746250 w 1817770"/>
                  <a:gd name="connsiteY23" fmla="*/ 1787525 h 1906060"/>
                  <a:gd name="connsiteX24" fmla="*/ 1663700 w 1817770"/>
                  <a:gd name="connsiteY24" fmla="*/ 1647825 h 1906060"/>
                  <a:gd name="connsiteX25" fmla="*/ 1581150 w 1817770"/>
                  <a:gd name="connsiteY25" fmla="*/ 1527175 h 1906060"/>
                  <a:gd name="connsiteX26" fmla="*/ 1562100 w 1817770"/>
                  <a:gd name="connsiteY26" fmla="*/ 1454150 h 1906060"/>
                  <a:gd name="connsiteX27" fmla="*/ 1682750 w 1817770"/>
                  <a:gd name="connsiteY27" fmla="*/ 1482725 h 1906060"/>
                  <a:gd name="connsiteX28" fmla="*/ 1768475 w 1817770"/>
                  <a:gd name="connsiteY28" fmla="*/ 1539875 h 1906060"/>
                  <a:gd name="connsiteX29" fmla="*/ 1812925 w 1817770"/>
                  <a:gd name="connsiteY29" fmla="*/ 1517650 h 1906060"/>
                  <a:gd name="connsiteX30" fmla="*/ 1755775 w 1817770"/>
                  <a:gd name="connsiteY30" fmla="*/ 1412875 h 1906060"/>
                  <a:gd name="connsiteX31" fmla="*/ 1581150 w 1817770"/>
                  <a:gd name="connsiteY31" fmla="*/ 1203325 h 1906060"/>
                  <a:gd name="connsiteX32" fmla="*/ 1470025 w 1817770"/>
                  <a:gd name="connsiteY32" fmla="*/ 1016000 h 1906060"/>
                  <a:gd name="connsiteX33" fmla="*/ 1356417 w 1817770"/>
                  <a:gd name="connsiteY33" fmla="*/ 881324 h 1906060"/>
                  <a:gd name="connsiteX34" fmla="*/ 1273175 w 1817770"/>
                  <a:gd name="connsiteY34" fmla="*/ 755650 h 1906060"/>
                  <a:gd name="connsiteX35" fmla="*/ 1406525 w 1817770"/>
                  <a:gd name="connsiteY35" fmla="*/ 793750 h 1906060"/>
                  <a:gd name="connsiteX36" fmla="*/ 1454150 w 1817770"/>
                  <a:gd name="connsiteY36" fmla="*/ 803275 h 1906060"/>
                  <a:gd name="connsiteX37" fmla="*/ 1444625 w 1817770"/>
                  <a:gd name="connsiteY37" fmla="*/ 739775 h 1906060"/>
                  <a:gd name="connsiteX38" fmla="*/ 1435100 w 1817770"/>
                  <a:gd name="connsiteY38" fmla="*/ 714375 h 1906060"/>
                  <a:gd name="connsiteX39" fmla="*/ 1425575 w 1817770"/>
                  <a:gd name="connsiteY39" fmla="*/ 698500 h 1906060"/>
                  <a:gd name="connsiteX40" fmla="*/ 1266825 w 1817770"/>
                  <a:gd name="connsiteY40" fmla="*/ 568325 h 1906060"/>
                  <a:gd name="connsiteX41" fmla="*/ 1063625 w 1817770"/>
                  <a:gd name="connsiteY41" fmla="*/ 368300 h 1906060"/>
                  <a:gd name="connsiteX42" fmla="*/ 885825 w 1817770"/>
                  <a:gd name="connsiteY42" fmla="*/ 196850 h 1906060"/>
                  <a:gd name="connsiteX43" fmla="*/ 727075 w 1817770"/>
                  <a:gd name="connsiteY43" fmla="*/ 41275 h 1906060"/>
                  <a:gd name="connsiteX44" fmla="*/ 527050 w 1817770"/>
                  <a:gd name="connsiteY44" fmla="*/ 50800 h 1906060"/>
                  <a:gd name="connsiteX45" fmla="*/ 400050 w 1817770"/>
                  <a:gd name="connsiteY45" fmla="*/ 53975 h 1906060"/>
                  <a:gd name="connsiteX46" fmla="*/ 314325 w 1817770"/>
                  <a:gd name="connsiteY46" fmla="*/ 44450 h 1906060"/>
                  <a:gd name="connsiteX47" fmla="*/ 250825 w 1817770"/>
                  <a:gd name="connsiteY47" fmla="*/ 28575 h 1906060"/>
                  <a:gd name="connsiteX48" fmla="*/ 31750 w 1817770"/>
                  <a:gd name="connsiteY48" fmla="*/ 0 h 1906060"/>
                  <a:gd name="connsiteX0" fmla="*/ 31750 w 1817770"/>
                  <a:gd name="connsiteY0" fmla="*/ 0 h 1906060"/>
                  <a:gd name="connsiteX1" fmla="*/ 152400 w 1817770"/>
                  <a:gd name="connsiteY1" fmla="*/ 371475 h 1906060"/>
                  <a:gd name="connsiteX2" fmla="*/ 0 w 1817770"/>
                  <a:gd name="connsiteY2" fmla="*/ 1339850 h 1906060"/>
                  <a:gd name="connsiteX3" fmla="*/ 247650 w 1817770"/>
                  <a:gd name="connsiteY3" fmla="*/ 1454150 h 1906060"/>
                  <a:gd name="connsiteX4" fmla="*/ 396875 w 1817770"/>
                  <a:gd name="connsiteY4" fmla="*/ 1565275 h 1906060"/>
                  <a:gd name="connsiteX5" fmla="*/ 596900 w 1817770"/>
                  <a:gd name="connsiteY5" fmla="*/ 1762125 h 1906060"/>
                  <a:gd name="connsiteX6" fmla="*/ 708025 w 1817770"/>
                  <a:gd name="connsiteY6" fmla="*/ 1828800 h 1906060"/>
                  <a:gd name="connsiteX7" fmla="*/ 774700 w 1817770"/>
                  <a:gd name="connsiteY7" fmla="*/ 1847850 h 1906060"/>
                  <a:gd name="connsiteX8" fmla="*/ 787400 w 1817770"/>
                  <a:gd name="connsiteY8" fmla="*/ 1790700 h 1906060"/>
                  <a:gd name="connsiteX9" fmla="*/ 787400 w 1817770"/>
                  <a:gd name="connsiteY9" fmla="*/ 1730375 h 1906060"/>
                  <a:gd name="connsiteX10" fmla="*/ 838200 w 1817770"/>
                  <a:gd name="connsiteY10" fmla="*/ 1727200 h 1906060"/>
                  <a:gd name="connsiteX11" fmla="*/ 974725 w 1817770"/>
                  <a:gd name="connsiteY11" fmla="*/ 1822450 h 1906060"/>
                  <a:gd name="connsiteX12" fmla="*/ 1098550 w 1817770"/>
                  <a:gd name="connsiteY12" fmla="*/ 1892300 h 1906060"/>
                  <a:gd name="connsiteX13" fmla="*/ 1190625 w 1817770"/>
                  <a:gd name="connsiteY13" fmla="*/ 1901825 h 1906060"/>
                  <a:gd name="connsiteX14" fmla="*/ 1257300 w 1817770"/>
                  <a:gd name="connsiteY14" fmla="*/ 1876425 h 1906060"/>
                  <a:gd name="connsiteX15" fmla="*/ 1276350 w 1817770"/>
                  <a:gd name="connsiteY15" fmla="*/ 1822450 h 1906060"/>
                  <a:gd name="connsiteX16" fmla="*/ 1260475 w 1817770"/>
                  <a:gd name="connsiteY16" fmla="*/ 1765300 h 1906060"/>
                  <a:gd name="connsiteX17" fmla="*/ 1285875 w 1817770"/>
                  <a:gd name="connsiteY17" fmla="*/ 1720850 h 1906060"/>
                  <a:gd name="connsiteX18" fmla="*/ 1377950 w 1817770"/>
                  <a:gd name="connsiteY18" fmla="*/ 1768475 h 1906060"/>
                  <a:gd name="connsiteX19" fmla="*/ 1524000 w 1817770"/>
                  <a:gd name="connsiteY19" fmla="*/ 1838325 h 1906060"/>
                  <a:gd name="connsiteX20" fmla="*/ 1628775 w 1817770"/>
                  <a:gd name="connsiteY20" fmla="*/ 1879600 h 1906060"/>
                  <a:gd name="connsiteX21" fmla="*/ 1701800 w 1817770"/>
                  <a:gd name="connsiteY21" fmla="*/ 1898650 h 1906060"/>
                  <a:gd name="connsiteX22" fmla="*/ 1768475 w 1817770"/>
                  <a:gd name="connsiteY22" fmla="*/ 1882775 h 1906060"/>
                  <a:gd name="connsiteX23" fmla="*/ 1746250 w 1817770"/>
                  <a:gd name="connsiteY23" fmla="*/ 1787525 h 1906060"/>
                  <a:gd name="connsiteX24" fmla="*/ 1663700 w 1817770"/>
                  <a:gd name="connsiteY24" fmla="*/ 1647825 h 1906060"/>
                  <a:gd name="connsiteX25" fmla="*/ 1581150 w 1817770"/>
                  <a:gd name="connsiteY25" fmla="*/ 1527175 h 1906060"/>
                  <a:gd name="connsiteX26" fmla="*/ 1562100 w 1817770"/>
                  <a:gd name="connsiteY26" fmla="*/ 1454150 h 1906060"/>
                  <a:gd name="connsiteX27" fmla="*/ 1682750 w 1817770"/>
                  <a:gd name="connsiteY27" fmla="*/ 1482725 h 1906060"/>
                  <a:gd name="connsiteX28" fmla="*/ 1768475 w 1817770"/>
                  <a:gd name="connsiteY28" fmla="*/ 1539875 h 1906060"/>
                  <a:gd name="connsiteX29" fmla="*/ 1812925 w 1817770"/>
                  <a:gd name="connsiteY29" fmla="*/ 1517650 h 1906060"/>
                  <a:gd name="connsiteX30" fmla="*/ 1755775 w 1817770"/>
                  <a:gd name="connsiteY30" fmla="*/ 1412875 h 1906060"/>
                  <a:gd name="connsiteX31" fmla="*/ 1581150 w 1817770"/>
                  <a:gd name="connsiteY31" fmla="*/ 1203325 h 1906060"/>
                  <a:gd name="connsiteX32" fmla="*/ 1470025 w 1817770"/>
                  <a:gd name="connsiteY32" fmla="*/ 1016000 h 1906060"/>
                  <a:gd name="connsiteX33" fmla="*/ 1356417 w 1817770"/>
                  <a:gd name="connsiteY33" fmla="*/ 881324 h 1906060"/>
                  <a:gd name="connsiteX34" fmla="*/ 1273175 w 1817770"/>
                  <a:gd name="connsiteY34" fmla="*/ 755650 h 1906060"/>
                  <a:gd name="connsiteX35" fmla="*/ 1406525 w 1817770"/>
                  <a:gd name="connsiteY35" fmla="*/ 793750 h 1906060"/>
                  <a:gd name="connsiteX36" fmla="*/ 1454150 w 1817770"/>
                  <a:gd name="connsiteY36" fmla="*/ 803275 h 1906060"/>
                  <a:gd name="connsiteX37" fmla="*/ 1444625 w 1817770"/>
                  <a:gd name="connsiteY37" fmla="*/ 739775 h 1906060"/>
                  <a:gd name="connsiteX38" fmla="*/ 1435100 w 1817770"/>
                  <a:gd name="connsiteY38" fmla="*/ 714375 h 1906060"/>
                  <a:gd name="connsiteX39" fmla="*/ 1425575 w 1817770"/>
                  <a:gd name="connsiteY39" fmla="*/ 698500 h 1906060"/>
                  <a:gd name="connsiteX40" fmla="*/ 1266825 w 1817770"/>
                  <a:gd name="connsiteY40" fmla="*/ 568325 h 1906060"/>
                  <a:gd name="connsiteX41" fmla="*/ 1063625 w 1817770"/>
                  <a:gd name="connsiteY41" fmla="*/ 368300 h 1906060"/>
                  <a:gd name="connsiteX42" fmla="*/ 885825 w 1817770"/>
                  <a:gd name="connsiteY42" fmla="*/ 196850 h 1906060"/>
                  <a:gd name="connsiteX43" fmla="*/ 727075 w 1817770"/>
                  <a:gd name="connsiteY43" fmla="*/ 41275 h 1906060"/>
                  <a:gd name="connsiteX44" fmla="*/ 527050 w 1817770"/>
                  <a:gd name="connsiteY44" fmla="*/ 50800 h 1906060"/>
                  <a:gd name="connsiteX45" fmla="*/ 400050 w 1817770"/>
                  <a:gd name="connsiteY45" fmla="*/ 53975 h 1906060"/>
                  <a:gd name="connsiteX46" fmla="*/ 314325 w 1817770"/>
                  <a:gd name="connsiteY46" fmla="*/ 44450 h 1906060"/>
                  <a:gd name="connsiteX47" fmla="*/ 250825 w 1817770"/>
                  <a:gd name="connsiteY47" fmla="*/ 28575 h 1906060"/>
                  <a:gd name="connsiteX48" fmla="*/ 31750 w 1817770"/>
                  <a:gd name="connsiteY48" fmla="*/ 0 h 1906060"/>
                  <a:gd name="connsiteX0" fmla="*/ 31750 w 1817770"/>
                  <a:gd name="connsiteY0" fmla="*/ 0 h 1906060"/>
                  <a:gd name="connsiteX1" fmla="*/ 152400 w 1817770"/>
                  <a:gd name="connsiteY1" fmla="*/ 371475 h 1906060"/>
                  <a:gd name="connsiteX2" fmla="*/ 0 w 1817770"/>
                  <a:gd name="connsiteY2" fmla="*/ 1339850 h 1906060"/>
                  <a:gd name="connsiteX3" fmla="*/ 247650 w 1817770"/>
                  <a:gd name="connsiteY3" fmla="*/ 1454150 h 1906060"/>
                  <a:gd name="connsiteX4" fmla="*/ 396875 w 1817770"/>
                  <a:gd name="connsiteY4" fmla="*/ 1565275 h 1906060"/>
                  <a:gd name="connsiteX5" fmla="*/ 596900 w 1817770"/>
                  <a:gd name="connsiteY5" fmla="*/ 1762125 h 1906060"/>
                  <a:gd name="connsiteX6" fmla="*/ 708025 w 1817770"/>
                  <a:gd name="connsiteY6" fmla="*/ 1828800 h 1906060"/>
                  <a:gd name="connsiteX7" fmla="*/ 774700 w 1817770"/>
                  <a:gd name="connsiteY7" fmla="*/ 1847850 h 1906060"/>
                  <a:gd name="connsiteX8" fmla="*/ 787400 w 1817770"/>
                  <a:gd name="connsiteY8" fmla="*/ 1790700 h 1906060"/>
                  <a:gd name="connsiteX9" fmla="*/ 787400 w 1817770"/>
                  <a:gd name="connsiteY9" fmla="*/ 1730375 h 1906060"/>
                  <a:gd name="connsiteX10" fmla="*/ 838200 w 1817770"/>
                  <a:gd name="connsiteY10" fmla="*/ 1727200 h 1906060"/>
                  <a:gd name="connsiteX11" fmla="*/ 974725 w 1817770"/>
                  <a:gd name="connsiteY11" fmla="*/ 1822450 h 1906060"/>
                  <a:gd name="connsiteX12" fmla="*/ 1098550 w 1817770"/>
                  <a:gd name="connsiteY12" fmla="*/ 1892300 h 1906060"/>
                  <a:gd name="connsiteX13" fmla="*/ 1190625 w 1817770"/>
                  <a:gd name="connsiteY13" fmla="*/ 1901825 h 1906060"/>
                  <a:gd name="connsiteX14" fmla="*/ 1257300 w 1817770"/>
                  <a:gd name="connsiteY14" fmla="*/ 1876425 h 1906060"/>
                  <a:gd name="connsiteX15" fmla="*/ 1276350 w 1817770"/>
                  <a:gd name="connsiteY15" fmla="*/ 1822450 h 1906060"/>
                  <a:gd name="connsiteX16" fmla="*/ 1260475 w 1817770"/>
                  <a:gd name="connsiteY16" fmla="*/ 1765300 h 1906060"/>
                  <a:gd name="connsiteX17" fmla="*/ 1285875 w 1817770"/>
                  <a:gd name="connsiteY17" fmla="*/ 1720850 h 1906060"/>
                  <a:gd name="connsiteX18" fmla="*/ 1377950 w 1817770"/>
                  <a:gd name="connsiteY18" fmla="*/ 1768475 h 1906060"/>
                  <a:gd name="connsiteX19" fmla="*/ 1524000 w 1817770"/>
                  <a:gd name="connsiteY19" fmla="*/ 1838325 h 1906060"/>
                  <a:gd name="connsiteX20" fmla="*/ 1628775 w 1817770"/>
                  <a:gd name="connsiteY20" fmla="*/ 1879600 h 1906060"/>
                  <a:gd name="connsiteX21" fmla="*/ 1701800 w 1817770"/>
                  <a:gd name="connsiteY21" fmla="*/ 1898650 h 1906060"/>
                  <a:gd name="connsiteX22" fmla="*/ 1768475 w 1817770"/>
                  <a:gd name="connsiteY22" fmla="*/ 1882775 h 1906060"/>
                  <a:gd name="connsiteX23" fmla="*/ 1746250 w 1817770"/>
                  <a:gd name="connsiteY23" fmla="*/ 1787525 h 1906060"/>
                  <a:gd name="connsiteX24" fmla="*/ 1663700 w 1817770"/>
                  <a:gd name="connsiteY24" fmla="*/ 1647825 h 1906060"/>
                  <a:gd name="connsiteX25" fmla="*/ 1581150 w 1817770"/>
                  <a:gd name="connsiteY25" fmla="*/ 1527175 h 1906060"/>
                  <a:gd name="connsiteX26" fmla="*/ 1562100 w 1817770"/>
                  <a:gd name="connsiteY26" fmla="*/ 1454150 h 1906060"/>
                  <a:gd name="connsiteX27" fmla="*/ 1682750 w 1817770"/>
                  <a:gd name="connsiteY27" fmla="*/ 1482725 h 1906060"/>
                  <a:gd name="connsiteX28" fmla="*/ 1768475 w 1817770"/>
                  <a:gd name="connsiteY28" fmla="*/ 1539875 h 1906060"/>
                  <a:gd name="connsiteX29" fmla="*/ 1812925 w 1817770"/>
                  <a:gd name="connsiteY29" fmla="*/ 1517650 h 1906060"/>
                  <a:gd name="connsiteX30" fmla="*/ 1755775 w 1817770"/>
                  <a:gd name="connsiteY30" fmla="*/ 1412875 h 1906060"/>
                  <a:gd name="connsiteX31" fmla="*/ 1581150 w 1817770"/>
                  <a:gd name="connsiteY31" fmla="*/ 1203325 h 1906060"/>
                  <a:gd name="connsiteX32" fmla="*/ 1470025 w 1817770"/>
                  <a:gd name="connsiteY32" fmla="*/ 1016000 h 1906060"/>
                  <a:gd name="connsiteX33" fmla="*/ 1356417 w 1817770"/>
                  <a:gd name="connsiteY33" fmla="*/ 881324 h 1906060"/>
                  <a:gd name="connsiteX34" fmla="*/ 1273175 w 1817770"/>
                  <a:gd name="connsiteY34" fmla="*/ 755650 h 1906060"/>
                  <a:gd name="connsiteX35" fmla="*/ 1406525 w 1817770"/>
                  <a:gd name="connsiteY35" fmla="*/ 793750 h 1906060"/>
                  <a:gd name="connsiteX36" fmla="*/ 1454150 w 1817770"/>
                  <a:gd name="connsiteY36" fmla="*/ 803275 h 1906060"/>
                  <a:gd name="connsiteX37" fmla="*/ 1444625 w 1817770"/>
                  <a:gd name="connsiteY37" fmla="*/ 739775 h 1906060"/>
                  <a:gd name="connsiteX38" fmla="*/ 1425575 w 1817770"/>
                  <a:gd name="connsiteY38" fmla="*/ 698500 h 1906060"/>
                  <a:gd name="connsiteX39" fmla="*/ 1266825 w 1817770"/>
                  <a:gd name="connsiteY39" fmla="*/ 568325 h 1906060"/>
                  <a:gd name="connsiteX40" fmla="*/ 1063625 w 1817770"/>
                  <a:gd name="connsiteY40" fmla="*/ 368300 h 1906060"/>
                  <a:gd name="connsiteX41" fmla="*/ 885825 w 1817770"/>
                  <a:gd name="connsiteY41" fmla="*/ 196850 h 1906060"/>
                  <a:gd name="connsiteX42" fmla="*/ 727075 w 1817770"/>
                  <a:gd name="connsiteY42" fmla="*/ 41275 h 1906060"/>
                  <a:gd name="connsiteX43" fmla="*/ 527050 w 1817770"/>
                  <a:gd name="connsiteY43" fmla="*/ 50800 h 1906060"/>
                  <a:gd name="connsiteX44" fmla="*/ 400050 w 1817770"/>
                  <a:gd name="connsiteY44" fmla="*/ 53975 h 1906060"/>
                  <a:gd name="connsiteX45" fmla="*/ 314325 w 1817770"/>
                  <a:gd name="connsiteY45" fmla="*/ 44450 h 1906060"/>
                  <a:gd name="connsiteX46" fmla="*/ 250825 w 1817770"/>
                  <a:gd name="connsiteY46" fmla="*/ 28575 h 1906060"/>
                  <a:gd name="connsiteX47" fmla="*/ 31750 w 1817770"/>
                  <a:gd name="connsiteY47" fmla="*/ 0 h 1906060"/>
                  <a:gd name="connsiteX0" fmla="*/ 31750 w 1817770"/>
                  <a:gd name="connsiteY0" fmla="*/ 0 h 1906060"/>
                  <a:gd name="connsiteX1" fmla="*/ 152400 w 1817770"/>
                  <a:gd name="connsiteY1" fmla="*/ 371475 h 1906060"/>
                  <a:gd name="connsiteX2" fmla="*/ 0 w 1817770"/>
                  <a:gd name="connsiteY2" fmla="*/ 1339850 h 1906060"/>
                  <a:gd name="connsiteX3" fmla="*/ 247650 w 1817770"/>
                  <a:gd name="connsiteY3" fmla="*/ 1454150 h 1906060"/>
                  <a:gd name="connsiteX4" fmla="*/ 396875 w 1817770"/>
                  <a:gd name="connsiteY4" fmla="*/ 1565275 h 1906060"/>
                  <a:gd name="connsiteX5" fmla="*/ 596900 w 1817770"/>
                  <a:gd name="connsiteY5" fmla="*/ 1762125 h 1906060"/>
                  <a:gd name="connsiteX6" fmla="*/ 708025 w 1817770"/>
                  <a:gd name="connsiteY6" fmla="*/ 1828800 h 1906060"/>
                  <a:gd name="connsiteX7" fmla="*/ 774700 w 1817770"/>
                  <a:gd name="connsiteY7" fmla="*/ 1847850 h 1906060"/>
                  <a:gd name="connsiteX8" fmla="*/ 787400 w 1817770"/>
                  <a:gd name="connsiteY8" fmla="*/ 1790700 h 1906060"/>
                  <a:gd name="connsiteX9" fmla="*/ 787400 w 1817770"/>
                  <a:gd name="connsiteY9" fmla="*/ 1730375 h 1906060"/>
                  <a:gd name="connsiteX10" fmla="*/ 838200 w 1817770"/>
                  <a:gd name="connsiteY10" fmla="*/ 1727200 h 1906060"/>
                  <a:gd name="connsiteX11" fmla="*/ 974725 w 1817770"/>
                  <a:gd name="connsiteY11" fmla="*/ 1822450 h 1906060"/>
                  <a:gd name="connsiteX12" fmla="*/ 1098550 w 1817770"/>
                  <a:gd name="connsiteY12" fmla="*/ 1892300 h 1906060"/>
                  <a:gd name="connsiteX13" fmla="*/ 1190625 w 1817770"/>
                  <a:gd name="connsiteY13" fmla="*/ 1901825 h 1906060"/>
                  <a:gd name="connsiteX14" fmla="*/ 1257300 w 1817770"/>
                  <a:gd name="connsiteY14" fmla="*/ 1876425 h 1906060"/>
                  <a:gd name="connsiteX15" fmla="*/ 1276350 w 1817770"/>
                  <a:gd name="connsiteY15" fmla="*/ 1822450 h 1906060"/>
                  <a:gd name="connsiteX16" fmla="*/ 1260475 w 1817770"/>
                  <a:gd name="connsiteY16" fmla="*/ 1765300 h 1906060"/>
                  <a:gd name="connsiteX17" fmla="*/ 1285875 w 1817770"/>
                  <a:gd name="connsiteY17" fmla="*/ 1720850 h 1906060"/>
                  <a:gd name="connsiteX18" fmla="*/ 1377950 w 1817770"/>
                  <a:gd name="connsiteY18" fmla="*/ 1768475 h 1906060"/>
                  <a:gd name="connsiteX19" fmla="*/ 1524000 w 1817770"/>
                  <a:gd name="connsiteY19" fmla="*/ 1838325 h 1906060"/>
                  <a:gd name="connsiteX20" fmla="*/ 1628775 w 1817770"/>
                  <a:gd name="connsiteY20" fmla="*/ 1879600 h 1906060"/>
                  <a:gd name="connsiteX21" fmla="*/ 1701800 w 1817770"/>
                  <a:gd name="connsiteY21" fmla="*/ 1898650 h 1906060"/>
                  <a:gd name="connsiteX22" fmla="*/ 1768475 w 1817770"/>
                  <a:gd name="connsiteY22" fmla="*/ 1882775 h 1906060"/>
                  <a:gd name="connsiteX23" fmla="*/ 1746250 w 1817770"/>
                  <a:gd name="connsiteY23" fmla="*/ 1787525 h 1906060"/>
                  <a:gd name="connsiteX24" fmla="*/ 1663700 w 1817770"/>
                  <a:gd name="connsiteY24" fmla="*/ 1647825 h 1906060"/>
                  <a:gd name="connsiteX25" fmla="*/ 1581150 w 1817770"/>
                  <a:gd name="connsiteY25" fmla="*/ 1527175 h 1906060"/>
                  <a:gd name="connsiteX26" fmla="*/ 1562100 w 1817770"/>
                  <a:gd name="connsiteY26" fmla="*/ 1454150 h 1906060"/>
                  <a:gd name="connsiteX27" fmla="*/ 1682750 w 1817770"/>
                  <a:gd name="connsiteY27" fmla="*/ 1482725 h 1906060"/>
                  <a:gd name="connsiteX28" fmla="*/ 1768475 w 1817770"/>
                  <a:gd name="connsiteY28" fmla="*/ 1539875 h 1906060"/>
                  <a:gd name="connsiteX29" fmla="*/ 1812925 w 1817770"/>
                  <a:gd name="connsiteY29" fmla="*/ 1517650 h 1906060"/>
                  <a:gd name="connsiteX30" fmla="*/ 1755775 w 1817770"/>
                  <a:gd name="connsiteY30" fmla="*/ 1412875 h 1906060"/>
                  <a:gd name="connsiteX31" fmla="*/ 1581150 w 1817770"/>
                  <a:gd name="connsiteY31" fmla="*/ 1203325 h 1906060"/>
                  <a:gd name="connsiteX32" fmla="*/ 1470025 w 1817770"/>
                  <a:gd name="connsiteY32" fmla="*/ 1016000 h 1906060"/>
                  <a:gd name="connsiteX33" fmla="*/ 1356417 w 1817770"/>
                  <a:gd name="connsiteY33" fmla="*/ 881324 h 1906060"/>
                  <a:gd name="connsiteX34" fmla="*/ 1273175 w 1817770"/>
                  <a:gd name="connsiteY34" fmla="*/ 755650 h 1906060"/>
                  <a:gd name="connsiteX35" fmla="*/ 1406525 w 1817770"/>
                  <a:gd name="connsiteY35" fmla="*/ 793750 h 1906060"/>
                  <a:gd name="connsiteX36" fmla="*/ 1454150 w 1817770"/>
                  <a:gd name="connsiteY36" fmla="*/ 803275 h 1906060"/>
                  <a:gd name="connsiteX37" fmla="*/ 1444625 w 1817770"/>
                  <a:gd name="connsiteY37" fmla="*/ 739775 h 1906060"/>
                  <a:gd name="connsiteX38" fmla="*/ 1266825 w 1817770"/>
                  <a:gd name="connsiteY38" fmla="*/ 568325 h 1906060"/>
                  <a:gd name="connsiteX39" fmla="*/ 1063625 w 1817770"/>
                  <a:gd name="connsiteY39" fmla="*/ 368300 h 1906060"/>
                  <a:gd name="connsiteX40" fmla="*/ 885825 w 1817770"/>
                  <a:gd name="connsiteY40" fmla="*/ 196850 h 1906060"/>
                  <a:gd name="connsiteX41" fmla="*/ 727075 w 1817770"/>
                  <a:gd name="connsiteY41" fmla="*/ 41275 h 1906060"/>
                  <a:gd name="connsiteX42" fmla="*/ 527050 w 1817770"/>
                  <a:gd name="connsiteY42" fmla="*/ 50800 h 1906060"/>
                  <a:gd name="connsiteX43" fmla="*/ 400050 w 1817770"/>
                  <a:gd name="connsiteY43" fmla="*/ 53975 h 1906060"/>
                  <a:gd name="connsiteX44" fmla="*/ 314325 w 1817770"/>
                  <a:gd name="connsiteY44" fmla="*/ 44450 h 1906060"/>
                  <a:gd name="connsiteX45" fmla="*/ 250825 w 1817770"/>
                  <a:gd name="connsiteY45" fmla="*/ 28575 h 1906060"/>
                  <a:gd name="connsiteX46" fmla="*/ 31750 w 1817770"/>
                  <a:gd name="connsiteY46" fmla="*/ 0 h 1906060"/>
                  <a:gd name="connsiteX0" fmla="*/ 31750 w 1817770"/>
                  <a:gd name="connsiteY0" fmla="*/ 0 h 1906060"/>
                  <a:gd name="connsiteX1" fmla="*/ 152400 w 1817770"/>
                  <a:gd name="connsiteY1" fmla="*/ 371475 h 1906060"/>
                  <a:gd name="connsiteX2" fmla="*/ 0 w 1817770"/>
                  <a:gd name="connsiteY2" fmla="*/ 1339850 h 1906060"/>
                  <a:gd name="connsiteX3" fmla="*/ 247650 w 1817770"/>
                  <a:gd name="connsiteY3" fmla="*/ 1454150 h 1906060"/>
                  <a:gd name="connsiteX4" fmla="*/ 396875 w 1817770"/>
                  <a:gd name="connsiteY4" fmla="*/ 1565275 h 1906060"/>
                  <a:gd name="connsiteX5" fmla="*/ 596900 w 1817770"/>
                  <a:gd name="connsiteY5" fmla="*/ 1762125 h 1906060"/>
                  <a:gd name="connsiteX6" fmla="*/ 708025 w 1817770"/>
                  <a:gd name="connsiteY6" fmla="*/ 1828800 h 1906060"/>
                  <a:gd name="connsiteX7" fmla="*/ 774700 w 1817770"/>
                  <a:gd name="connsiteY7" fmla="*/ 1847850 h 1906060"/>
                  <a:gd name="connsiteX8" fmla="*/ 787400 w 1817770"/>
                  <a:gd name="connsiteY8" fmla="*/ 1790700 h 1906060"/>
                  <a:gd name="connsiteX9" fmla="*/ 787400 w 1817770"/>
                  <a:gd name="connsiteY9" fmla="*/ 1730375 h 1906060"/>
                  <a:gd name="connsiteX10" fmla="*/ 838200 w 1817770"/>
                  <a:gd name="connsiteY10" fmla="*/ 1727200 h 1906060"/>
                  <a:gd name="connsiteX11" fmla="*/ 974725 w 1817770"/>
                  <a:gd name="connsiteY11" fmla="*/ 1822450 h 1906060"/>
                  <a:gd name="connsiteX12" fmla="*/ 1098550 w 1817770"/>
                  <a:gd name="connsiteY12" fmla="*/ 1892300 h 1906060"/>
                  <a:gd name="connsiteX13" fmla="*/ 1190625 w 1817770"/>
                  <a:gd name="connsiteY13" fmla="*/ 1901825 h 1906060"/>
                  <a:gd name="connsiteX14" fmla="*/ 1257300 w 1817770"/>
                  <a:gd name="connsiteY14" fmla="*/ 1876425 h 1906060"/>
                  <a:gd name="connsiteX15" fmla="*/ 1276350 w 1817770"/>
                  <a:gd name="connsiteY15" fmla="*/ 1822450 h 1906060"/>
                  <a:gd name="connsiteX16" fmla="*/ 1260475 w 1817770"/>
                  <a:gd name="connsiteY16" fmla="*/ 1765300 h 1906060"/>
                  <a:gd name="connsiteX17" fmla="*/ 1285875 w 1817770"/>
                  <a:gd name="connsiteY17" fmla="*/ 1720850 h 1906060"/>
                  <a:gd name="connsiteX18" fmla="*/ 1377950 w 1817770"/>
                  <a:gd name="connsiteY18" fmla="*/ 1768475 h 1906060"/>
                  <a:gd name="connsiteX19" fmla="*/ 1524000 w 1817770"/>
                  <a:gd name="connsiteY19" fmla="*/ 1838325 h 1906060"/>
                  <a:gd name="connsiteX20" fmla="*/ 1628775 w 1817770"/>
                  <a:gd name="connsiteY20" fmla="*/ 1879600 h 1906060"/>
                  <a:gd name="connsiteX21" fmla="*/ 1701800 w 1817770"/>
                  <a:gd name="connsiteY21" fmla="*/ 1898650 h 1906060"/>
                  <a:gd name="connsiteX22" fmla="*/ 1768475 w 1817770"/>
                  <a:gd name="connsiteY22" fmla="*/ 1882775 h 1906060"/>
                  <a:gd name="connsiteX23" fmla="*/ 1746250 w 1817770"/>
                  <a:gd name="connsiteY23" fmla="*/ 1787525 h 1906060"/>
                  <a:gd name="connsiteX24" fmla="*/ 1663700 w 1817770"/>
                  <a:gd name="connsiteY24" fmla="*/ 1647825 h 1906060"/>
                  <a:gd name="connsiteX25" fmla="*/ 1581150 w 1817770"/>
                  <a:gd name="connsiteY25" fmla="*/ 1527175 h 1906060"/>
                  <a:gd name="connsiteX26" fmla="*/ 1562100 w 1817770"/>
                  <a:gd name="connsiteY26" fmla="*/ 1454150 h 1906060"/>
                  <a:gd name="connsiteX27" fmla="*/ 1682750 w 1817770"/>
                  <a:gd name="connsiteY27" fmla="*/ 1482725 h 1906060"/>
                  <a:gd name="connsiteX28" fmla="*/ 1768475 w 1817770"/>
                  <a:gd name="connsiteY28" fmla="*/ 1539875 h 1906060"/>
                  <a:gd name="connsiteX29" fmla="*/ 1812925 w 1817770"/>
                  <a:gd name="connsiteY29" fmla="*/ 1517650 h 1906060"/>
                  <a:gd name="connsiteX30" fmla="*/ 1755775 w 1817770"/>
                  <a:gd name="connsiteY30" fmla="*/ 1412875 h 1906060"/>
                  <a:gd name="connsiteX31" fmla="*/ 1581150 w 1817770"/>
                  <a:gd name="connsiteY31" fmla="*/ 1203325 h 1906060"/>
                  <a:gd name="connsiteX32" fmla="*/ 1470025 w 1817770"/>
                  <a:gd name="connsiteY32" fmla="*/ 1016000 h 1906060"/>
                  <a:gd name="connsiteX33" fmla="*/ 1356417 w 1817770"/>
                  <a:gd name="connsiteY33" fmla="*/ 881324 h 1906060"/>
                  <a:gd name="connsiteX34" fmla="*/ 1273175 w 1817770"/>
                  <a:gd name="connsiteY34" fmla="*/ 755650 h 1906060"/>
                  <a:gd name="connsiteX35" fmla="*/ 1406525 w 1817770"/>
                  <a:gd name="connsiteY35" fmla="*/ 793750 h 1906060"/>
                  <a:gd name="connsiteX36" fmla="*/ 1454150 w 1817770"/>
                  <a:gd name="connsiteY36" fmla="*/ 803275 h 1906060"/>
                  <a:gd name="connsiteX37" fmla="*/ 1444625 w 1817770"/>
                  <a:gd name="connsiteY37" fmla="*/ 739775 h 1906060"/>
                  <a:gd name="connsiteX38" fmla="*/ 1266825 w 1817770"/>
                  <a:gd name="connsiteY38" fmla="*/ 568325 h 1906060"/>
                  <a:gd name="connsiteX39" fmla="*/ 1063625 w 1817770"/>
                  <a:gd name="connsiteY39" fmla="*/ 368300 h 1906060"/>
                  <a:gd name="connsiteX40" fmla="*/ 885825 w 1817770"/>
                  <a:gd name="connsiteY40" fmla="*/ 196850 h 1906060"/>
                  <a:gd name="connsiteX41" fmla="*/ 727075 w 1817770"/>
                  <a:gd name="connsiteY41" fmla="*/ 41275 h 1906060"/>
                  <a:gd name="connsiteX42" fmla="*/ 527050 w 1817770"/>
                  <a:gd name="connsiteY42" fmla="*/ 50800 h 1906060"/>
                  <a:gd name="connsiteX43" fmla="*/ 400050 w 1817770"/>
                  <a:gd name="connsiteY43" fmla="*/ 53975 h 1906060"/>
                  <a:gd name="connsiteX44" fmla="*/ 314325 w 1817770"/>
                  <a:gd name="connsiteY44" fmla="*/ 44450 h 1906060"/>
                  <a:gd name="connsiteX45" fmla="*/ 250825 w 1817770"/>
                  <a:gd name="connsiteY45" fmla="*/ 28575 h 1906060"/>
                  <a:gd name="connsiteX46" fmla="*/ 31750 w 1817770"/>
                  <a:gd name="connsiteY46" fmla="*/ 0 h 1906060"/>
                  <a:gd name="connsiteX0" fmla="*/ 31750 w 1817770"/>
                  <a:gd name="connsiteY0" fmla="*/ 0 h 1906060"/>
                  <a:gd name="connsiteX1" fmla="*/ 152400 w 1817770"/>
                  <a:gd name="connsiteY1" fmla="*/ 371475 h 1906060"/>
                  <a:gd name="connsiteX2" fmla="*/ 0 w 1817770"/>
                  <a:gd name="connsiteY2" fmla="*/ 1339850 h 1906060"/>
                  <a:gd name="connsiteX3" fmla="*/ 247650 w 1817770"/>
                  <a:gd name="connsiteY3" fmla="*/ 1454150 h 1906060"/>
                  <a:gd name="connsiteX4" fmla="*/ 396875 w 1817770"/>
                  <a:gd name="connsiteY4" fmla="*/ 1565275 h 1906060"/>
                  <a:gd name="connsiteX5" fmla="*/ 596900 w 1817770"/>
                  <a:gd name="connsiteY5" fmla="*/ 1762125 h 1906060"/>
                  <a:gd name="connsiteX6" fmla="*/ 708025 w 1817770"/>
                  <a:gd name="connsiteY6" fmla="*/ 1828800 h 1906060"/>
                  <a:gd name="connsiteX7" fmla="*/ 774700 w 1817770"/>
                  <a:gd name="connsiteY7" fmla="*/ 1847850 h 1906060"/>
                  <a:gd name="connsiteX8" fmla="*/ 787400 w 1817770"/>
                  <a:gd name="connsiteY8" fmla="*/ 1730375 h 1906060"/>
                  <a:gd name="connsiteX9" fmla="*/ 838200 w 1817770"/>
                  <a:gd name="connsiteY9" fmla="*/ 1727200 h 1906060"/>
                  <a:gd name="connsiteX10" fmla="*/ 974725 w 1817770"/>
                  <a:gd name="connsiteY10" fmla="*/ 1822450 h 1906060"/>
                  <a:gd name="connsiteX11" fmla="*/ 1098550 w 1817770"/>
                  <a:gd name="connsiteY11" fmla="*/ 1892300 h 1906060"/>
                  <a:gd name="connsiteX12" fmla="*/ 1190625 w 1817770"/>
                  <a:gd name="connsiteY12" fmla="*/ 1901825 h 1906060"/>
                  <a:gd name="connsiteX13" fmla="*/ 1257300 w 1817770"/>
                  <a:gd name="connsiteY13" fmla="*/ 1876425 h 1906060"/>
                  <a:gd name="connsiteX14" fmla="*/ 1276350 w 1817770"/>
                  <a:gd name="connsiteY14" fmla="*/ 1822450 h 1906060"/>
                  <a:gd name="connsiteX15" fmla="*/ 1260475 w 1817770"/>
                  <a:gd name="connsiteY15" fmla="*/ 1765300 h 1906060"/>
                  <a:gd name="connsiteX16" fmla="*/ 1285875 w 1817770"/>
                  <a:gd name="connsiteY16" fmla="*/ 1720850 h 1906060"/>
                  <a:gd name="connsiteX17" fmla="*/ 1377950 w 1817770"/>
                  <a:gd name="connsiteY17" fmla="*/ 1768475 h 1906060"/>
                  <a:gd name="connsiteX18" fmla="*/ 1524000 w 1817770"/>
                  <a:gd name="connsiteY18" fmla="*/ 1838325 h 1906060"/>
                  <a:gd name="connsiteX19" fmla="*/ 1628775 w 1817770"/>
                  <a:gd name="connsiteY19" fmla="*/ 1879600 h 1906060"/>
                  <a:gd name="connsiteX20" fmla="*/ 1701800 w 1817770"/>
                  <a:gd name="connsiteY20" fmla="*/ 1898650 h 1906060"/>
                  <a:gd name="connsiteX21" fmla="*/ 1768475 w 1817770"/>
                  <a:gd name="connsiteY21" fmla="*/ 1882775 h 1906060"/>
                  <a:gd name="connsiteX22" fmla="*/ 1746250 w 1817770"/>
                  <a:gd name="connsiteY22" fmla="*/ 1787525 h 1906060"/>
                  <a:gd name="connsiteX23" fmla="*/ 1663700 w 1817770"/>
                  <a:gd name="connsiteY23" fmla="*/ 1647825 h 1906060"/>
                  <a:gd name="connsiteX24" fmla="*/ 1581150 w 1817770"/>
                  <a:gd name="connsiteY24" fmla="*/ 1527175 h 1906060"/>
                  <a:gd name="connsiteX25" fmla="*/ 1562100 w 1817770"/>
                  <a:gd name="connsiteY25" fmla="*/ 1454150 h 1906060"/>
                  <a:gd name="connsiteX26" fmla="*/ 1682750 w 1817770"/>
                  <a:gd name="connsiteY26" fmla="*/ 1482725 h 1906060"/>
                  <a:gd name="connsiteX27" fmla="*/ 1768475 w 1817770"/>
                  <a:gd name="connsiteY27" fmla="*/ 1539875 h 1906060"/>
                  <a:gd name="connsiteX28" fmla="*/ 1812925 w 1817770"/>
                  <a:gd name="connsiteY28" fmla="*/ 1517650 h 1906060"/>
                  <a:gd name="connsiteX29" fmla="*/ 1755775 w 1817770"/>
                  <a:gd name="connsiteY29" fmla="*/ 1412875 h 1906060"/>
                  <a:gd name="connsiteX30" fmla="*/ 1581150 w 1817770"/>
                  <a:gd name="connsiteY30" fmla="*/ 1203325 h 1906060"/>
                  <a:gd name="connsiteX31" fmla="*/ 1470025 w 1817770"/>
                  <a:gd name="connsiteY31" fmla="*/ 1016000 h 1906060"/>
                  <a:gd name="connsiteX32" fmla="*/ 1356417 w 1817770"/>
                  <a:gd name="connsiteY32" fmla="*/ 881324 h 1906060"/>
                  <a:gd name="connsiteX33" fmla="*/ 1273175 w 1817770"/>
                  <a:gd name="connsiteY33" fmla="*/ 755650 h 1906060"/>
                  <a:gd name="connsiteX34" fmla="*/ 1406525 w 1817770"/>
                  <a:gd name="connsiteY34" fmla="*/ 793750 h 1906060"/>
                  <a:gd name="connsiteX35" fmla="*/ 1454150 w 1817770"/>
                  <a:gd name="connsiteY35" fmla="*/ 803275 h 1906060"/>
                  <a:gd name="connsiteX36" fmla="*/ 1444625 w 1817770"/>
                  <a:gd name="connsiteY36" fmla="*/ 739775 h 1906060"/>
                  <a:gd name="connsiteX37" fmla="*/ 1266825 w 1817770"/>
                  <a:gd name="connsiteY37" fmla="*/ 568325 h 1906060"/>
                  <a:gd name="connsiteX38" fmla="*/ 1063625 w 1817770"/>
                  <a:gd name="connsiteY38" fmla="*/ 368300 h 1906060"/>
                  <a:gd name="connsiteX39" fmla="*/ 885825 w 1817770"/>
                  <a:gd name="connsiteY39" fmla="*/ 196850 h 1906060"/>
                  <a:gd name="connsiteX40" fmla="*/ 727075 w 1817770"/>
                  <a:gd name="connsiteY40" fmla="*/ 41275 h 1906060"/>
                  <a:gd name="connsiteX41" fmla="*/ 527050 w 1817770"/>
                  <a:gd name="connsiteY41" fmla="*/ 50800 h 1906060"/>
                  <a:gd name="connsiteX42" fmla="*/ 400050 w 1817770"/>
                  <a:gd name="connsiteY42" fmla="*/ 53975 h 1906060"/>
                  <a:gd name="connsiteX43" fmla="*/ 314325 w 1817770"/>
                  <a:gd name="connsiteY43" fmla="*/ 44450 h 1906060"/>
                  <a:gd name="connsiteX44" fmla="*/ 250825 w 1817770"/>
                  <a:gd name="connsiteY44" fmla="*/ 28575 h 1906060"/>
                  <a:gd name="connsiteX45" fmla="*/ 31750 w 1817770"/>
                  <a:gd name="connsiteY45" fmla="*/ 0 h 1906060"/>
                  <a:gd name="connsiteX0" fmla="*/ 31750 w 1817770"/>
                  <a:gd name="connsiteY0" fmla="*/ 0 h 1906060"/>
                  <a:gd name="connsiteX1" fmla="*/ 152400 w 1817770"/>
                  <a:gd name="connsiteY1" fmla="*/ 371475 h 1906060"/>
                  <a:gd name="connsiteX2" fmla="*/ 0 w 1817770"/>
                  <a:gd name="connsiteY2" fmla="*/ 1339850 h 1906060"/>
                  <a:gd name="connsiteX3" fmla="*/ 247650 w 1817770"/>
                  <a:gd name="connsiteY3" fmla="*/ 1454150 h 1906060"/>
                  <a:gd name="connsiteX4" fmla="*/ 396875 w 1817770"/>
                  <a:gd name="connsiteY4" fmla="*/ 1565275 h 1906060"/>
                  <a:gd name="connsiteX5" fmla="*/ 596900 w 1817770"/>
                  <a:gd name="connsiteY5" fmla="*/ 1762125 h 1906060"/>
                  <a:gd name="connsiteX6" fmla="*/ 708025 w 1817770"/>
                  <a:gd name="connsiteY6" fmla="*/ 1828800 h 1906060"/>
                  <a:gd name="connsiteX7" fmla="*/ 774700 w 1817770"/>
                  <a:gd name="connsiteY7" fmla="*/ 1847850 h 1906060"/>
                  <a:gd name="connsiteX8" fmla="*/ 838200 w 1817770"/>
                  <a:gd name="connsiteY8" fmla="*/ 1727200 h 1906060"/>
                  <a:gd name="connsiteX9" fmla="*/ 974725 w 1817770"/>
                  <a:gd name="connsiteY9" fmla="*/ 1822450 h 1906060"/>
                  <a:gd name="connsiteX10" fmla="*/ 1098550 w 1817770"/>
                  <a:gd name="connsiteY10" fmla="*/ 1892300 h 1906060"/>
                  <a:gd name="connsiteX11" fmla="*/ 1190625 w 1817770"/>
                  <a:gd name="connsiteY11" fmla="*/ 1901825 h 1906060"/>
                  <a:gd name="connsiteX12" fmla="*/ 1257300 w 1817770"/>
                  <a:gd name="connsiteY12" fmla="*/ 1876425 h 1906060"/>
                  <a:gd name="connsiteX13" fmla="*/ 1276350 w 1817770"/>
                  <a:gd name="connsiteY13" fmla="*/ 1822450 h 1906060"/>
                  <a:gd name="connsiteX14" fmla="*/ 1260475 w 1817770"/>
                  <a:gd name="connsiteY14" fmla="*/ 1765300 h 1906060"/>
                  <a:gd name="connsiteX15" fmla="*/ 1285875 w 1817770"/>
                  <a:gd name="connsiteY15" fmla="*/ 1720850 h 1906060"/>
                  <a:gd name="connsiteX16" fmla="*/ 1377950 w 1817770"/>
                  <a:gd name="connsiteY16" fmla="*/ 1768475 h 1906060"/>
                  <a:gd name="connsiteX17" fmla="*/ 1524000 w 1817770"/>
                  <a:gd name="connsiteY17" fmla="*/ 1838325 h 1906060"/>
                  <a:gd name="connsiteX18" fmla="*/ 1628775 w 1817770"/>
                  <a:gd name="connsiteY18" fmla="*/ 1879600 h 1906060"/>
                  <a:gd name="connsiteX19" fmla="*/ 1701800 w 1817770"/>
                  <a:gd name="connsiteY19" fmla="*/ 1898650 h 1906060"/>
                  <a:gd name="connsiteX20" fmla="*/ 1768475 w 1817770"/>
                  <a:gd name="connsiteY20" fmla="*/ 1882775 h 1906060"/>
                  <a:gd name="connsiteX21" fmla="*/ 1746250 w 1817770"/>
                  <a:gd name="connsiteY21" fmla="*/ 1787525 h 1906060"/>
                  <a:gd name="connsiteX22" fmla="*/ 1663700 w 1817770"/>
                  <a:gd name="connsiteY22" fmla="*/ 1647825 h 1906060"/>
                  <a:gd name="connsiteX23" fmla="*/ 1581150 w 1817770"/>
                  <a:gd name="connsiteY23" fmla="*/ 1527175 h 1906060"/>
                  <a:gd name="connsiteX24" fmla="*/ 1562100 w 1817770"/>
                  <a:gd name="connsiteY24" fmla="*/ 1454150 h 1906060"/>
                  <a:gd name="connsiteX25" fmla="*/ 1682750 w 1817770"/>
                  <a:gd name="connsiteY25" fmla="*/ 1482725 h 1906060"/>
                  <a:gd name="connsiteX26" fmla="*/ 1768475 w 1817770"/>
                  <a:gd name="connsiteY26" fmla="*/ 1539875 h 1906060"/>
                  <a:gd name="connsiteX27" fmla="*/ 1812925 w 1817770"/>
                  <a:gd name="connsiteY27" fmla="*/ 1517650 h 1906060"/>
                  <a:gd name="connsiteX28" fmla="*/ 1755775 w 1817770"/>
                  <a:gd name="connsiteY28" fmla="*/ 1412875 h 1906060"/>
                  <a:gd name="connsiteX29" fmla="*/ 1581150 w 1817770"/>
                  <a:gd name="connsiteY29" fmla="*/ 1203325 h 1906060"/>
                  <a:gd name="connsiteX30" fmla="*/ 1470025 w 1817770"/>
                  <a:gd name="connsiteY30" fmla="*/ 1016000 h 1906060"/>
                  <a:gd name="connsiteX31" fmla="*/ 1356417 w 1817770"/>
                  <a:gd name="connsiteY31" fmla="*/ 881324 h 1906060"/>
                  <a:gd name="connsiteX32" fmla="*/ 1273175 w 1817770"/>
                  <a:gd name="connsiteY32" fmla="*/ 755650 h 1906060"/>
                  <a:gd name="connsiteX33" fmla="*/ 1406525 w 1817770"/>
                  <a:gd name="connsiteY33" fmla="*/ 793750 h 1906060"/>
                  <a:gd name="connsiteX34" fmla="*/ 1454150 w 1817770"/>
                  <a:gd name="connsiteY34" fmla="*/ 803275 h 1906060"/>
                  <a:gd name="connsiteX35" fmla="*/ 1444625 w 1817770"/>
                  <a:gd name="connsiteY35" fmla="*/ 739775 h 1906060"/>
                  <a:gd name="connsiteX36" fmla="*/ 1266825 w 1817770"/>
                  <a:gd name="connsiteY36" fmla="*/ 568325 h 1906060"/>
                  <a:gd name="connsiteX37" fmla="*/ 1063625 w 1817770"/>
                  <a:gd name="connsiteY37" fmla="*/ 368300 h 1906060"/>
                  <a:gd name="connsiteX38" fmla="*/ 885825 w 1817770"/>
                  <a:gd name="connsiteY38" fmla="*/ 196850 h 1906060"/>
                  <a:gd name="connsiteX39" fmla="*/ 727075 w 1817770"/>
                  <a:gd name="connsiteY39" fmla="*/ 41275 h 1906060"/>
                  <a:gd name="connsiteX40" fmla="*/ 527050 w 1817770"/>
                  <a:gd name="connsiteY40" fmla="*/ 50800 h 1906060"/>
                  <a:gd name="connsiteX41" fmla="*/ 400050 w 1817770"/>
                  <a:gd name="connsiteY41" fmla="*/ 53975 h 1906060"/>
                  <a:gd name="connsiteX42" fmla="*/ 314325 w 1817770"/>
                  <a:gd name="connsiteY42" fmla="*/ 44450 h 1906060"/>
                  <a:gd name="connsiteX43" fmla="*/ 250825 w 1817770"/>
                  <a:gd name="connsiteY43" fmla="*/ 28575 h 1906060"/>
                  <a:gd name="connsiteX44" fmla="*/ 31750 w 1817770"/>
                  <a:gd name="connsiteY44" fmla="*/ 0 h 1906060"/>
                  <a:gd name="connsiteX0" fmla="*/ 31750 w 1817770"/>
                  <a:gd name="connsiteY0" fmla="*/ 0 h 1906060"/>
                  <a:gd name="connsiteX1" fmla="*/ 152400 w 1817770"/>
                  <a:gd name="connsiteY1" fmla="*/ 371475 h 1906060"/>
                  <a:gd name="connsiteX2" fmla="*/ 0 w 1817770"/>
                  <a:gd name="connsiteY2" fmla="*/ 1339850 h 1906060"/>
                  <a:gd name="connsiteX3" fmla="*/ 247650 w 1817770"/>
                  <a:gd name="connsiteY3" fmla="*/ 1454150 h 1906060"/>
                  <a:gd name="connsiteX4" fmla="*/ 396875 w 1817770"/>
                  <a:gd name="connsiteY4" fmla="*/ 1565275 h 1906060"/>
                  <a:gd name="connsiteX5" fmla="*/ 596900 w 1817770"/>
                  <a:gd name="connsiteY5" fmla="*/ 1762125 h 1906060"/>
                  <a:gd name="connsiteX6" fmla="*/ 708025 w 1817770"/>
                  <a:gd name="connsiteY6" fmla="*/ 1828800 h 1906060"/>
                  <a:gd name="connsiteX7" fmla="*/ 774700 w 1817770"/>
                  <a:gd name="connsiteY7" fmla="*/ 1847850 h 1906060"/>
                  <a:gd name="connsiteX8" fmla="*/ 815006 w 1817770"/>
                  <a:gd name="connsiteY8" fmla="*/ 1732698 h 1906060"/>
                  <a:gd name="connsiteX9" fmla="*/ 974725 w 1817770"/>
                  <a:gd name="connsiteY9" fmla="*/ 1822450 h 1906060"/>
                  <a:gd name="connsiteX10" fmla="*/ 1098550 w 1817770"/>
                  <a:gd name="connsiteY10" fmla="*/ 1892300 h 1906060"/>
                  <a:gd name="connsiteX11" fmla="*/ 1190625 w 1817770"/>
                  <a:gd name="connsiteY11" fmla="*/ 1901825 h 1906060"/>
                  <a:gd name="connsiteX12" fmla="*/ 1257300 w 1817770"/>
                  <a:gd name="connsiteY12" fmla="*/ 1876425 h 1906060"/>
                  <a:gd name="connsiteX13" fmla="*/ 1276350 w 1817770"/>
                  <a:gd name="connsiteY13" fmla="*/ 1822450 h 1906060"/>
                  <a:gd name="connsiteX14" fmla="*/ 1260475 w 1817770"/>
                  <a:gd name="connsiteY14" fmla="*/ 1765300 h 1906060"/>
                  <a:gd name="connsiteX15" fmla="*/ 1285875 w 1817770"/>
                  <a:gd name="connsiteY15" fmla="*/ 1720850 h 1906060"/>
                  <a:gd name="connsiteX16" fmla="*/ 1377950 w 1817770"/>
                  <a:gd name="connsiteY16" fmla="*/ 1768475 h 1906060"/>
                  <a:gd name="connsiteX17" fmla="*/ 1524000 w 1817770"/>
                  <a:gd name="connsiteY17" fmla="*/ 1838325 h 1906060"/>
                  <a:gd name="connsiteX18" fmla="*/ 1628775 w 1817770"/>
                  <a:gd name="connsiteY18" fmla="*/ 1879600 h 1906060"/>
                  <a:gd name="connsiteX19" fmla="*/ 1701800 w 1817770"/>
                  <a:gd name="connsiteY19" fmla="*/ 1898650 h 1906060"/>
                  <a:gd name="connsiteX20" fmla="*/ 1768475 w 1817770"/>
                  <a:gd name="connsiteY20" fmla="*/ 1882775 h 1906060"/>
                  <a:gd name="connsiteX21" fmla="*/ 1746250 w 1817770"/>
                  <a:gd name="connsiteY21" fmla="*/ 1787525 h 1906060"/>
                  <a:gd name="connsiteX22" fmla="*/ 1663700 w 1817770"/>
                  <a:gd name="connsiteY22" fmla="*/ 1647825 h 1906060"/>
                  <a:gd name="connsiteX23" fmla="*/ 1581150 w 1817770"/>
                  <a:gd name="connsiteY23" fmla="*/ 1527175 h 1906060"/>
                  <a:gd name="connsiteX24" fmla="*/ 1562100 w 1817770"/>
                  <a:gd name="connsiteY24" fmla="*/ 1454150 h 1906060"/>
                  <a:gd name="connsiteX25" fmla="*/ 1682750 w 1817770"/>
                  <a:gd name="connsiteY25" fmla="*/ 1482725 h 1906060"/>
                  <a:gd name="connsiteX26" fmla="*/ 1768475 w 1817770"/>
                  <a:gd name="connsiteY26" fmla="*/ 1539875 h 1906060"/>
                  <a:gd name="connsiteX27" fmla="*/ 1812925 w 1817770"/>
                  <a:gd name="connsiteY27" fmla="*/ 1517650 h 1906060"/>
                  <a:gd name="connsiteX28" fmla="*/ 1755775 w 1817770"/>
                  <a:gd name="connsiteY28" fmla="*/ 1412875 h 1906060"/>
                  <a:gd name="connsiteX29" fmla="*/ 1581150 w 1817770"/>
                  <a:gd name="connsiteY29" fmla="*/ 1203325 h 1906060"/>
                  <a:gd name="connsiteX30" fmla="*/ 1470025 w 1817770"/>
                  <a:gd name="connsiteY30" fmla="*/ 1016000 h 1906060"/>
                  <a:gd name="connsiteX31" fmla="*/ 1356417 w 1817770"/>
                  <a:gd name="connsiteY31" fmla="*/ 881324 h 1906060"/>
                  <a:gd name="connsiteX32" fmla="*/ 1273175 w 1817770"/>
                  <a:gd name="connsiteY32" fmla="*/ 755650 h 1906060"/>
                  <a:gd name="connsiteX33" fmla="*/ 1406525 w 1817770"/>
                  <a:gd name="connsiteY33" fmla="*/ 793750 h 1906060"/>
                  <a:gd name="connsiteX34" fmla="*/ 1454150 w 1817770"/>
                  <a:gd name="connsiteY34" fmla="*/ 803275 h 1906060"/>
                  <a:gd name="connsiteX35" fmla="*/ 1444625 w 1817770"/>
                  <a:gd name="connsiteY35" fmla="*/ 739775 h 1906060"/>
                  <a:gd name="connsiteX36" fmla="*/ 1266825 w 1817770"/>
                  <a:gd name="connsiteY36" fmla="*/ 568325 h 1906060"/>
                  <a:gd name="connsiteX37" fmla="*/ 1063625 w 1817770"/>
                  <a:gd name="connsiteY37" fmla="*/ 368300 h 1906060"/>
                  <a:gd name="connsiteX38" fmla="*/ 885825 w 1817770"/>
                  <a:gd name="connsiteY38" fmla="*/ 196850 h 1906060"/>
                  <a:gd name="connsiteX39" fmla="*/ 727075 w 1817770"/>
                  <a:gd name="connsiteY39" fmla="*/ 41275 h 1906060"/>
                  <a:gd name="connsiteX40" fmla="*/ 527050 w 1817770"/>
                  <a:gd name="connsiteY40" fmla="*/ 50800 h 1906060"/>
                  <a:gd name="connsiteX41" fmla="*/ 400050 w 1817770"/>
                  <a:gd name="connsiteY41" fmla="*/ 53975 h 1906060"/>
                  <a:gd name="connsiteX42" fmla="*/ 314325 w 1817770"/>
                  <a:gd name="connsiteY42" fmla="*/ 44450 h 1906060"/>
                  <a:gd name="connsiteX43" fmla="*/ 250825 w 1817770"/>
                  <a:gd name="connsiteY43" fmla="*/ 28575 h 1906060"/>
                  <a:gd name="connsiteX44" fmla="*/ 31750 w 1817770"/>
                  <a:gd name="connsiteY44" fmla="*/ 0 h 1906060"/>
                  <a:gd name="connsiteX0" fmla="*/ 31750 w 1817770"/>
                  <a:gd name="connsiteY0" fmla="*/ 0 h 1906060"/>
                  <a:gd name="connsiteX1" fmla="*/ 152400 w 1817770"/>
                  <a:gd name="connsiteY1" fmla="*/ 371475 h 1906060"/>
                  <a:gd name="connsiteX2" fmla="*/ 0 w 1817770"/>
                  <a:gd name="connsiteY2" fmla="*/ 1339850 h 1906060"/>
                  <a:gd name="connsiteX3" fmla="*/ 247650 w 1817770"/>
                  <a:gd name="connsiteY3" fmla="*/ 1454150 h 1906060"/>
                  <a:gd name="connsiteX4" fmla="*/ 396875 w 1817770"/>
                  <a:gd name="connsiteY4" fmla="*/ 1565275 h 1906060"/>
                  <a:gd name="connsiteX5" fmla="*/ 596900 w 1817770"/>
                  <a:gd name="connsiteY5" fmla="*/ 1762125 h 1906060"/>
                  <a:gd name="connsiteX6" fmla="*/ 708025 w 1817770"/>
                  <a:gd name="connsiteY6" fmla="*/ 1828800 h 1906060"/>
                  <a:gd name="connsiteX7" fmla="*/ 774700 w 1817770"/>
                  <a:gd name="connsiteY7" fmla="*/ 1847850 h 1906060"/>
                  <a:gd name="connsiteX8" fmla="*/ 815006 w 1817770"/>
                  <a:gd name="connsiteY8" fmla="*/ 1732698 h 1906060"/>
                  <a:gd name="connsiteX9" fmla="*/ 974725 w 1817770"/>
                  <a:gd name="connsiteY9" fmla="*/ 1822450 h 1906060"/>
                  <a:gd name="connsiteX10" fmla="*/ 1098550 w 1817770"/>
                  <a:gd name="connsiteY10" fmla="*/ 1892300 h 1906060"/>
                  <a:gd name="connsiteX11" fmla="*/ 1190625 w 1817770"/>
                  <a:gd name="connsiteY11" fmla="*/ 1901825 h 1906060"/>
                  <a:gd name="connsiteX12" fmla="*/ 1257300 w 1817770"/>
                  <a:gd name="connsiteY12" fmla="*/ 1876425 h 1906060"/>
                  <a:gd name="connsiteX13" fmla="*/ 1276350 w 1817770"/>
                  <a:gd name="connsiteY13" fmla="*/ 1822450 h 1906060"/>
                  <a:gd name="connsiteX14" fmla="*/ 1260475 w 1817770"/>
                  <a:gd name="connsiteY14" fmla="*/ 1765300 h 1906060"/>
                  <a:gd name="connsiteX15" fmla="*/ 1285875 w 1817770"/>
                  <a:gd name="connsiteY15" fmla="*/ 1720850 h 1906060"/>
                  <a:gd name="connsiteX16" fmla="*/ 1377950 w 1817770"/>
                  <a:gd name="connsiteY16" fmla="*/ 1768475 h 1906060"/>
                  <a:gd name="connsiteX17" fmla="*/ 1524000 w 1817770"/>
                  <a:gd name="connsiteY17" fmla="*/ 1838325 h 1906060"/>
                  <a:gd name="connsiteX18" fmla="*/ 1628775 w 1817770"/>
                  <a:gd name="connsiteY18" fmla="*/ 1879600 h 1906060"/>
                  <a:gd name="connsiteX19" fmla="*/ 1701800 w 1817770"/>
                  <a:gd name="connsiteY19" fmla="*/ 1898650 h 1906060"/>
                  <a:gd name="connsiteX20" fmla="*/ 1768475 w 1817770"/>
                  <a:gd name="connsiteY20" fmla="*/ 1882775 h 1906060"/>
                  <a:gd name="connsiteX21" fmla="*/ 1746250 w 1817770"/>
                  <a:gd name="connsiteY21" fmla="*/ 1787525 h 1906060"/>
                  <a:gd name="connsiteX22" fmla="*/ 1663700 w 1817770"/>
                  <a:gd name="connsiteY22" fmla="*/ 1647825 h 1906060"/>
                  <a:gd name="connsiteX23" fmla="*/ 1581150 w 1817770"/>
                  <a:gd name="connsiteY23" fmla="*/ 1527175 h 1906060"/>
                  <a:gd name="connsiteX24" fmla="*/ 1562100 w 1817770"/>
                  <a:gd name="connsiteY24" fmla="*/ 1454150 h 1906060"/>
                  <a:gd name="connsiteX25" fmla="*/ 1682750 w 1817770"/>
                  <a:gd name="connsiteY25" fmla="*/ 1482725 h 1906060"/>
                  <a:gd name="connsiteX26" fmla="*/ 1768475 w 1817770"/>
                  <a:gd name="connsiteY26" fmla="*/ 1539875 h 1906060"/>
                  <a:gd name="connsiteX27" fmla="*/ 1812925 w 1817770"/>
                  <a:gd name="connsiteY27" fmla="*/ 1517650 h 1906060"/>
                  <a:gd name="connsiteX28" fmla="*/ 1755775 w 1817770"/>
                  <a:gd name="connsiteY28" fmla="*/ 1412875 h 1906060"/>
                  <a:gd name="connsiteX29" fmla="*/ 1581150 w 1817770"/>
                  <a:gd name="connsiteY29" fmla="*/ 1203325 h 1906060"/>
                  <a:gd name="connsiteX30" fmla="*/ 1470025 w 1817770"/>
                  <a:gd name="connsiteY30" fmla="*/ 1016000 h 1906060"/>
                  <a:gd name="connsiteX31" fmla="*/ 1356417 w 1817770"/>
                  <a:gd name="connsiteY31" fmla="*/ 881324 h 1906060"/>
                  <a:gd name="connsiteX32" fmla="*/ 1273175 w 1817770"/>
                  <a:gd name="connsiteY32" fmla="*/ 755650 h 1906060"/>
                  <a:gd name="connsiteX33" fmla="*/ 1406525 w 1817770"/>
                  <a:gd name="connsiteY33" fmla="*/ 793750 h 1906060"/>
                  <a:gd name="connsiteX34" fmla="*/ 1454150 w 1817770"/>
                  <a:gd name="connsiteY34" fmla="*/ 803275 h 1906060"/>
                  <a:gd name="connsiteX35" fmla="*/ 1444625 w 1817770"/>
                  <a:gd name="connsiteY35" fmla="*/ 739775 h 1906060"/>
                  <a:gd name="connsiteX36" fmla="*/ 1266825 w 1817770"/>
                  <a:gd name="connsiteY36" fmla="*/ 568325 h 1906060"/>
                  <a:gd name="connsiteX37" fmla="*/ 1063625 w 1817770"/>
                  <a:gd name="connsiteY37" fmla="*/ 368300 h 1906060"/>
                  <a:gd name="connsiteX38" fmla="*/ 885825 w 1817770"/>
                  <a:gd name="connsiteY38" fmla="*/ 196850 h 1906060"/>
                  <a:gd name="connsiteX39" fmla="*/ 727075 w 1817770"/>
                  <a:gd name="connsiteY39" fmla="*/ 41275 h 1906060"/>
                  <a:gd name="connsiteX40" fmla="*/ 527050 w 1817770"/>
                  <a:gd name="connsiteY40" fmla="*/ 50800 h 1906060"/>
                  <a:gd name="connsiteX41" fmla="*/ 400050 w 1817770"/>
                  <a:gd name="connsiteY41" fmla="*/ 53975 h 1906060"/>
                  <a:gd name="connsiteX42" fmla="*/ 314325 w 1817770"/>
                  <a:gd name="connsiteY42" fmla="*/ 44450 h 1906060"/>
                  <a:gd name="connsiteX43" fmla="*/ 250825 w 1817770"/>
                  <a:gd name="connsiteY43" fmla="*/ 28575 h 1906060"/>
                  <a:gd name="connsiteX44" fmla="*/ 31750 w 1817770"/>
                  <a:gd name="connsiteY44" fmla="*/ 0 h 1906060"/>
                  <a:gd name="connsiteX0" fmla="*/ 31750 w 1817770"/>
                  <a:gd name="connsiteY0" fmla="*/ 0 h 1906060"/>
                  <a:gd name="connsiteX1" fmla="*/ 152400 w 1817770"/>
                  <a:gd name="connsiteY1" fmla="*/ 371475 h 1906060"/>
                  <a:gd name="connsiteX2" fmla="*/ 0 w 1817770"/>
                  <a:gd name="connsiteY2" fmla="*/ 1339850 h 1906060"/>
                  <a:gd name="connsiteX3" fmla="*/ 247650 w 1817770"/>
                  <a:gd name="connsiteY3" fmla="*/ 1454150 h 1906060"/>
                  <a:gd name="connsiteX4" fmla="*/ 396875 w 1817770"/>
                  <a:gd name="connsiteY4" fmla="*/ 1565275 h 1906060"/>
                  <a:gd name="connsiteX5" fmla="*/ 596900 w 1817770"/>
                  <a:gd name="connsiteY5" fmla="*/ 1762125 h 1906060"/>
                  <a:gd name="connsiteX6" fmla="*/ 708025 w 1817770"/>
                  <a:gd name="connsiteY6" fmla="*/ 1828800 h 1906060"/>
                  <a:gd name="connsiteX7" fmla="*/ 774700 w 1817770"/>
                  <a:gd name="connsiteY7" fmla="*/ 1847850 h 1906060"/>
                  <a:gd name="connsiteX8" fmla="*/ 815006 w 1817770"/>
                  <a:gd name="connsiteY8" fmla="*/ 1732698 h 1906060"/>
                  <a:gd name="connsiteX9" fmla="*/ 974725 w 1817770"/>
                  <a:gd name="connsiteY9" fmla="*/ 1822450 h 1906060"/>
                  <a:gd name="connsiteX10" fmla="*/ 1098550 w 1817770"/>
                  <a:gd name="connsiteY10" fmla="*/ 1892300 h 1906060"/>
                  <a:gd name="connsiteX11" fmla="*/ 1190625 w 1817770"/>
                  <a:gd name="connsiteY11" fmla="*/ 1901825 h 1906060"/>
                  <a:gd name="connsiteX12" fmla="*/ 1257300 w 1817770"/>
                  <a:gd name="connsiteY12" fmla="*/ 1876425 h 1906060"/>
                  <a:gd name="connsiteX13" fmla="*/ 1276350 w 1817770"/>
                  <a:gd name="connsiteY13" fmla="*/ 1822450 h 1906060"/>
                  <a:gd name="connsiteX14" fmla="*/ 1260475 w 1817770"/>
                  <a:gd name="connsiteY14" fmla="*/ 1765300 h 1906060"/>
                  <a:gd name="connsiteX15" fmla="*/ 1285875 w 1817770"/>
                  <a:gd name="connsiteY15" fmla="*/ 1720850 h 1906060"/>
                  <a:gd name="connsiteX16" fmla="*/ 1377950 w 1817770"/>
                  <a:gd name="connsiteY16" fmla="*/ 1768475 h 1906060"/>
                  <a:gd name="connsiteX17" fmla="*/ 1524000 w 1817770"/>
                  <a:gd name="connsiteY17" fmla="*/ 1838325 h 1906060"/>
                  <a:gd name="connsiteX18" fmla="*/ 1628775 w 1817770"/>
                  <a:gd name="connsiteY18" fmla="*/ 1879600 h 1906060"/>
                  <a:gd name="connsiteX19" fmla="*/ 1701800 w 1817770"/>
                  <a:gd name="connsiteY19" fmla="*/ 1898650 h 1906060"/>
                  <a:gd name="connsiteX20" fmla="*/ 1768475 w 1817770"/>
                  <a:gd name="connsiteY20" fmla="*/ 1882775 h 1906060"/>
                  <a:gd name="connsiteX21" fmla="*/ 1746250 w 1817770"/>
                  <a:gd name="connsiteY21" fmla="*/ 1787525 h 1906060"/>
                  <a:gd name="connsiteX22" fmla="*/ 1663700 w 1817770"/>
                  <a:gd name="connsiteY22" fmla="*/ 1647825 h 1906060"/>
                  <a:gd name="connsiteX23" fmla="*/ 1581150 w 1817770"/>
                  <a:gd name="connsiteY23" fmla="*/ 1527175 h 1906060"/>
                  <a:gd name="connsiteX24" fmla="*/ 1562100 w 1817770"/>
                  <a:gd name="connsiteY24" fmla="*/ 1454150 h 1906060"/>
                  <a:gd name="connsiteX25" fmla="*/ 1682750 w 1817770"/>
                  <a:gd name="connsiteY25" fmla="*/ 1482725 h 1906060"/>
                  <a:gd name="connsiteX26" fmla="*/ 1768475 w 1817770"/>
                  <a:gd name="connsiteY26" fmla="*/ 1539875 h 1906060"/>
                  <a:gd name="connsiteX27" fmla="*/ 1812925 w 1817770"/>
                  <a:gd name="connsiteY27" fmla="*/ 1517650 h 1906060"/>
                  <a:gd name="connsiteX28" fmla="*/ 1755775 w 1817770"/>
                  <a:gd name="connsiteY28" fmla="*/ 1412875 h 1906060"/>
                  <a:gd name="connsiteX29" fmla="*/ 1581150 w 1817770"/>
                  <a:gd name="connsiteY29" fmla="*/ 1203325 h 1906060"/>
                  <a:gd name="connsiteX30" fmla="*/ 1470025 w 1817770"/>
                  <a:gd name="connsiteY30" fmla="*/ 1016000 h 1906060"/>
                  <a:gd name="connsiteX31" fmla="*/ 1356417 w 1817770"/>
                  <a:gd name="connsiteY31" fmla="*/ 881324 h 1906060"/>
                  <a:gd name="connsiteX32" fmla="*/ 1273175 w 1817770"/>
                  <a:gd name="connsiteY32" fmla="*/ 755650 h 1906060"/>
                  <a:gd name="connsiteX33" fmla="*/ 1406525 w 1817770"/>
                  <a:gd name="connsiteY33" fmla="*/ 793750 h 1906060"/>
                  <a:gd name="connsiteX34" fmla="*/ 1454150 w 1817770"/>
                  <a:gd name="connsiteY34" fmla="*/ 803275 h 1906060"/>
                  <a:gd name="connsiteX35" fmla="*/ 1444625 w 1817770"/>
                  <a:gd name="connsiteY35" fmla="*/ 739775 h 1906060"/>
                  <a:gd name="connsiteX36" fmla="*/ 1266825 w 1817770"/>
                  <a:gd name="connsiteY36" fmla="*/ 568325 h 1906060"/>
                  <a:gd name="connsiteX37" fmla="*/ 1063625 w 1817770"/>
                  <a:gd name="connsiteY37" fmla="*/ 368300 h 1906060"/>
                  <a:gd name="connsiteX38" fmla="*/ 885825 w 1817770"/>
                  <a:gd name="connsiteY38" fmla="*/ 196850 h 1906060"/>
                  <a:gd name="connsiteX39" fmla="*/ 727075 w 1817770"/>
                  <a:gd name="connsiteY39" fmla="*/ 41275 h 1906060"/>
                  <a:gd name="connsiteX40" fmla="*/ 527050 w 1817770"/>
                  <a:gd name="connsiteY40" fmla="*/ 50800 h 1906060"/>
                  <a:gd name="connsiteX41" fmla="*/ 400050 w 1817770"/>
                  <a:gd name="connsiteY41" fmla="*/ 53975 h 1906060"/>
                  <a:gd name="connsiteX42" fmla="*/ 314325 w 1817770"/>
                  <a:gd name="connsiteY42" fmla="*/ 44450 h 1906060"/>
                  <a:gd name="connsiteX43" fmla="*/ 250825 w 1817770"/>
                  <a:gd name="connsiteY43" fmla="*/ 28575 h 1906060"/>
                  <a:gd name="connsiteX44" fmla="*/ 31750 w 1817770"/>
                  <a:gd name="connsiteY44" fmla="*/ 0 h 1906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817770" h="1906060">
                    <a:moveTo>
                      <a:pt x="31750" y="0"/>
                    </a:moveTo>
                    <a:lnTo>
                      <a:pt x="152400" y="371475"/>
                    </a:lnTo>
                    <a:lnTo>
                      <a:pt x="0" y="1339850"/>
                    </a:lnTo>
                    <a:lnTo>
                      <a:pt x="247650" y="1454150"/>
                    </a:lnTo>
                    <a:cubicBezTo>
                      <a:pt x="313796" y="1491721"/>
                      <a:pt x="338667" y="1513946"/>
                      <a:pt x="396875" y="1565275"/>
                    </a:cubicBezTo>
                    <a:cubicBezTo>
                      <a:pt x="455083" y="1616604"/>
                      <a:pt x="559858" y="1739900"/>
                      <a:pt x="596900" y="1762125"/>
                    </a:cubicBezTo>
                    <a:lnTo>
                      <a:pt x="708025" y="1828800"/>
                    </a:lnTo>
                    <a:cubicBezTo>
                      <a:pt x="737658" y="1843088"/>
                      <a:pt x="756870" y="1863867"/>
                      <a:pt x="774700" y="1847850"/>
                    </a:cubicBezTo>
                    <a:cubicBezTo>
                      <a:pt x="792530" y="1831833"/>
                      <a:pt x="783785" y="1717352"/>
                      <a:pt x="815006" y="1732698"/>
                    </a:cubicBezTo>
                    <a:cubicBezTo>
                      <a:pt x="846227" y="1748044"/>
                      <a:pt x="927468" y="1795850"/>
                      <a:pt x="974725" y="1822450"/>
                    </a:cubicBezTo>
                    <a:lnTo>
                      <a:pt x="1098550" y="1892300"/>
                    </a:lnTo>
                    <a:cubicBezTo>
                      <a:pt x="1134533" y="1905529"/>
                      <a:pt x="1168400" y="1910292"/>
                      <a:pt x="1190625" y="1901825"/>
                    </a:cubicBezTo>
                    <a:lnTo>
                      <a:pt x="1257300" y="1876425"/>
                    </a:lnTo>
                    <a:cubicBezTo>
                      <a:pt x="1271588" y="1863196"/>
                      <a:pt x="1281642" y="1841500"/>
                      <a:pt x="1276350" y="1822450"/>
                    </a:cubicBezTo>
                    <a:lnTo>
                      <a:pt x="1260475" y="1765300"/>
                    </a:lnTo>
                    <a:cubicBezTo>
                      <a:pt x="1262063" y="1748367"/>
                      <a:pt x="1255183" y="1704975"/>
                      <a:pt x="1285875" y="1720850"/>
                    </a:cubicBezTo>
                    <a:lnTo>
                      <a:pt x="1377950" y="1768475"/>
                    </a:lnTo>
                    <a:cubicBezTo>
                      <a:pt x="1417637" y="1788054"/>
                      <a:pt x="1489075" y="1824567"/>
                      <a:pt x="1524000" y="1838325"/>
                    </a:cubicBezTo>
                    <a:lnTo>
                      <a:pt x="1628775" y="1879600"/>
                    </a:lnTo>
                    <a:cubicBezTo>
                      <a:pt x="1658408" y="1889654"/>
                      <a:pt x="1679575" y="1903942"/>
                      <a:pt x="1701800" y="1898650"/>
                    </a:cubicBezTo>
                    <a:lnTo>
                      <a:pt x="1768475" y="1882775"/>
                    </a:lnTo>
                    <a:cubicBezTo>
                      <a:pt x="1775883" y="1864254"/>
                      <a:pt x="1773767" y="1834092"/>
                      <a:pt x="1746250" y="1787525"/>
                    </a:cubicBezTo>
                    <a:lnTo>
                      <a:pt x="1663700" y="1647825"/>
                    </a:lnTo>
                    <a:cubicBezTo>
                      <a:pt x="1636183" y="1604433"/>
                      <a:pt x="1587500" y="1551517"/>
                      <a:pt x="1581150" y="1527175"/>
                    </a:cubicBezTo>
                    <a:lnTo>
                      <a:pt x="1562100" y="1454150"/>
                    </a:lnTo>
                    <a:cubicBezTo>
                      <a:pt x="1579033" y="1446742"/>
                      <a:pt x="1654175" y="1463675"/>
                      <a:pt x="1682750" y="1482725"/>
                    </a:cubicBezTo>
                    <a:lnTo>
                      <a:pt x="1768475" y="1539875"/>
                    </a:lnTo>
                    <a:cubicBezTo>
                      <a:pt x="1790171" y="1545696"/>
                      <a:pt x="1831975" y="1552575"/>
                      <a:pt x="1812925" y="1517650"/>
                    </a:cubicBezTo>
                    <a:lnTo>
                      <a:pt x="1755775" y="1412875"/>
                    </a:lnTo>
                    <a:cubicBezTo>
                      <a:pt x="1717146" y="1360488"/>
                      <a:pt x="1618192" y="1265767"/>
                      <a:pt x="1581150" y="1203325"/>
                    </a:cubicBezTo>
                    <a:cubicBezTo>
                      <a:pt x="1544108" y="1140883"/>
                      <a:pt x="1507480" y="1069667"/>
                      <a:pt x="1470025" y="1016000"/>
                    </a:cubicBezTo>
                    <a:cubicBezTo>
                      <a:pt x="1432570" y="962333"/>
                      <a:pt x="1384164" y="923215"/>
                      <a:pt x="1356417" y="881324"/>
                    </a:cubicBezTo>
                    <a:lnTo>
                      <a:pt x="1273175" y="755650"/>
                    </a:lnTo>
                    <a:cubicBezTo>
                      <a:pt x="1281526" y="741054"/>
                      <a:pt x="1390650" y="790575"/>
                      <a:pt x="1406525" y="793750"/>
                    </a:cubicBezTo>
                    <a:lnTo>
                      <a:pt x="1454150" y="803275"/>
                    </a:lnTo>
                    <a:cubicBezTo>
                      <a:pt x="1460500" y="794279"/>
                      <a:pt x="1475846" y="778933"/>
                      <a:pt x="1444625" y="739775"/>
                    </a:cubicBezTo>
                    <a:cubicBezTo>
                      <a:pt x="1413404" y="700617"/>
                      <a:pt x="1330325" y="630237"/>
                      <a:pt x="1266825" y="568325"/>
                    </a:cubicBezTo>
                    <a:lnTo>
                      <a:pt x="1063625" y="368300"/>
                    </a:lnTo>
                    <a:lnTo>
                      <a:pt x="885825" y="196850"/>
                    </a:lnTo>
                    <a:lnTo>
                      <a:pt x="727075" y="41275"/>
                    </a:lnTo>
                    <a:lnTo>
                      <a:pt x="527050" y="50800"/>
                    </a:lnTo>
                    <a:lnTo>
                      <a:pt x="400050" y="53975"/>
                    </a:lnTo>
                    <a:lnTo>
                      <a:pt x="314325" y="44450"/>
                    </a:lnTo>
                    <a:lnTo>
                      <a:pt x="250825" y="28575"/>
                    </a:lnTo>
                    <a:lnTo>
                      <a:pt x="31750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7287E1B0-339C-401B-B3A8-12B3CFF5C698}"/>
                  </a:ext>
                </a:extLst>
              </p:cNvPr>
              <p:cNvSpPr/>
              <p:nvPr/>
            </p:nvSpPr>
            <p:spPr>
              <a:xfrm>
                <a:off x="651026" y="2569078"/>
                <a:ext cx="2772417" cy="1557589"/>
              </a:xfrm>
              <a:custGeom>
                <a:avLst/>
                <a:gdLst>
                  <a:gd name="connsiteX0" fmla="*/ 0 w 1926431"/>
                  <a:gd name="connsiteY0" fmla="*/ 0 h 1797844"/>
                  <a:gd name="connsiteX1" fmla="*/ 16669 w 1926431"/>
                  <a:gd name="connsiteY1" fmla="*/ 1407319 h 1797844"/>
                  <a:gd name="connsiteX2" fmla="*/ 288131 w 1926431"/>
                  <a:gd name="connsiteY2" fmla="*/ 1443038 h 1797844"/>
                  <a:gd name="connsiteX3" fmla="*/ 611981 w 1926431"/>
                  <a:gd name="connsiteY3" fmla="*/ 1516856 h 1797844"/>
                  <a:gd name="connsiteX4" fmla="*/ 912019 w 1926431"/>
                  <a:gd name="connsiteY4" fmla="*/ 1600200 h 1797844"/>
                  <a:gd name="connsiteX5" fmla="*/ 1193006 w 1926431"/>
                  <a:gd name="connsiteY5" fmla="*/ 1697831 h 1797844"/>
                  <a:gd name="connsiteX6" fmla="*/ 1447800 w 1926431"/>
                  <a:gd name="connsiteY6" fmla="*/ 1774031 h 1797844"/>
                  <a:gd name="connsiteX7" fmla="*/ 1650206 w 1926431"/>
                  <a:gd name="connsiteY7" fmla="*/ 1797844 h 1797844"/>
                  <a:gd name="connsiteX8" fmla="*/ 1812131 w 1926431"/>
                  <a:gd name="connsiteY8" fmla="*/ 1750219 h 1797844"/>
                  <a:gd name="connsiteX9" fmla="*/ 1907381 w 1926431"/>
                  <a:gd name="connsiteY9" fmla="*/ 1681163 h 1797844"/>
                  <a:gd name="connsiteX10" fmla="*/ 1926431 w 1926431"/>
                  <a:gd name="connsiteY10" fmla="*/ 1590675 h 1797844"/>
                  <a:gd name="connsiteX11" fmla="*/ 1864519 w 1926431"/>
                  <a:gd name="connsiteY11" fmla="*/ 1445419 h 1797844"/>
                  <a:gd name="connsiteX12" fmla="*/ 1847850 w 1926431"/>
                  <a:gd name="connsiteY12" fmla="*/ 1416844 h 1797844"/>
                  <a:gd name="connsiteX13" fmla="*/ 1757362 w 1926431"/>
                  <a:gd name="connsiteY13" fmla="*/ 1278731 h 1797844"/>
                  <a:gd name="connsiteX14" fmla="*/ 1583531 w 1926431"/>
                  <a:gd name="connsiteY14" fmla="*/ 1035844 h 1797844"/>
                  <a:gd name="connsiteX15" fmla="*/ 1381125 w 1926431"/>
                  <a:gd name="connsiteY15" fmla="*/ 831056 h 1797844"/>
                  <a:gd name="connsiteX16" fmla="*/ 1138237 w 1926431"/>
                  <a:gd name="connsiteY16" fmla="*/ 628650 h 1797844"/>
                  <a:gd name="connsiteX17" fmla="*/ 966787 w 1926431"/>
                  <a:gd name="connsiteY17" fmla="*/ 452438 h 1797844"/>
                  <a:gd name="connsiteX18" fmla="*/ 807244 w 1926431"/>
                  <a:gd name="connsiteY18" fmla="*/ 285750 h 1797844"/>
                  <a:gd name="connsiteX19" fmla="*/ 745331 w 1926431"/>
                  <a:gd name="connsiteY19" fmla="*/ 209550 h 1797844"/>
                  <a:gd name="connsiteX20" fmla="*/ 590550 w 1926431"/>
                  <a:gd name="connsiteY20" fmla="*/ 145256 h 1797844"/>
                  <a:gd name="connsiteX21" fmla="*/ 421481 w 1926431"/>
                  <a:gd name="connsiteY21" fmla="*/ 52388 h 1797844"/>
                  <a:gd name="connsiteX22" fmla="*/ 292894 w 1926431"/>
                  <a:gd name="connsiteY22" fmla="*/ 2381 h 1797844"/>
                  <a:gd name="connsiteX23" fmla="*/ 188119 w 1926431"/>
                  <a:gd name="connsiteY23" fmla="*/ 26194 h 1797844"/>
                  <a:gd name="connsiteX24" fmla="*/ 45244 w 1926431"/>
                  <a:gd name="connsiteY24" fmla="*/ 28575 h 1797844"/>
                  <a:gd name="connsiteX25" fmla="*/ 0 w 1926431"/>
                  <a:gd name="connsiteY25" fmla="*/ 0 h 1797844"/>
                  <a:gd name="connsiteX0" fmla="*/ 2381 w 1928812"/>
                  <a:gd name="connsiteY0" fmla="*/ 0 h 1797844"/>
                  <a:gd name="connsiteX1" fmla="*/ 0 w 1928812"/>
                  <a:gd name="connsiteY1" fmla="*/ 1412081 h 1797844"/>
                  <a:gd name="connsiteX2" fmla="*/ 290512 w 1928812"/>
                  <a:gd name="connsiteY2" fmla="*/ 1443038 h 1797844"/>
                  <a:gd name="connsiteX3" fmla="*/ 614362 w 1928812"/>
                  <a:gd name="connsiteY3" fmla="*/ 1516856 h 1797844"/>
                  <a:gd name="connsiteX4" fmla="*/ 914400 w 1928812"/>
                  <a:gd name="connsiteY4" fmla="*/ 1600200 h 1797844"/>
                  <a:gd name="connsiteX5" fmla="*/ 1195387 w 1928812"/>
                  <a:gd name="connsiteY5" fmla="*/ 1697831 h 1797844"/>
                  <a:gd name="connsiteX6" fmla="*/ 1450181 w 1928812"/>
                  <a:gd name="connsiteY6" fmla="*/ 1774031 h 1797844"/>
                  <a:gd name="connsiteX7" fmla="*/ 1652587 w 1928812"/>
                  <a:gd name="connsiteY7" fmla="*/ 1797844 h 1797844"/>
                  <a:gd name="connsiteX8" fmla="*/ 1814512 w 1928812"/>
                  <a:gd name="connsiteY8" fmla="*/ 1750219 h 1797844"/>
                  <a:gd name="connsiteX9" fmla="*/ 1909762 w 1928812"/>
                  <a:gd name="connsiteY9" fmla="*/ 1681163 h 1797844"/>
                  <a:gd name="connsiteX10" fmla="*/ 1928812 w 1928812"/>
                  <a:gd name="connsiteY10" fmla="*/ 1590675 h 1797844"/>
                  <a:gd name="connsiteX11" fmla="*/ 1866900 w 1928812"/>
                  <a:gd name="connsiteY11" fmla="*/ 1445419 h 1797844"/>
                  <a:gd name="connsiteX12" fmla="*/ 1850231 w 1928812"/>
                  <a:gd name="connsiteY12" fmla="*/ 1416844 h 1797844"/>
                  <a:gd name="connsiteX13" fmla="*/ 1759743 w 1928812"/>
                  <a:gd name="connsiteY13" fmla="*/ 1278731 h 1797844"/>
                  <a:gd name="connsiteX14" fmla="*/ 1585912 w 1928812"/>
                  <a:gd name="connsiteY14" fmla="*/ 1035844 h 1797844"/>
                  <a:gd name="connsiteX15" fmla="*/ 1383506 w 1928812"/>
                  <a:gd name="connsiteY15" fmla="*/ 831056 h 1797844"/>
                  <a:gd name="connsiteX16" fmla="*/ 1140618 w 1928812"/>
                  <a:gd name="connsiteY16" fmla="*/ 628650 h 1797844"/>
                  <a:gd name="connsiteX17" fmla="*/ 969168 w 1928812"/>
                  <a:gd name="connsiteY17" fmla="*/ 452438 h 1797844"/>
                  <a:gd name="connsiteX18" fmla="*/ 809625 w 1928812"/>
                  <a:gd name="connsiteY18" fmla="*/ 285750 h 1797844"/>
                  <a:gd name="connsiteX19" fmla="*/ 747712 w 1928812"/>
                  <a:gd name="connsiteY19" fmla="*/ 209550 h 1797844"/>
                  <a:gd name="connsiteX20" fmla="*/ 592931 w 1928812"/>
                  <a:gd name="connsiteY20" fmla="*/ 145256 h 1797844"/>
                  <a:gd name="connsiteX21" fmla="*/ 423862 w 1928812"/>
                  <a:gd name="connsiteY21" fmla="*/ 52388 h 1797844"/>
                  <a:gd name="connsiteX22" fmla="*/ 295275 w 1928812"/>
                  <a:gd name="connsiteY22" fmla="*/ 2381 h 1797844"/>
                  <a:gd name="connsiteX23" fmla="*/ 190500 w 1928812"/>
                  <a:gd name="connsiteY23" fmla="*/ 26194 h 1797844"/>
                  <a:gd name="connsiteX24" fmla="*/ 47625 w 1928812"/>
                  <a:gd name="connsiteY24" fmla="*/ 28575 h 1797844"/>
                  <a:gd name="connsiteX25" fmla="*/ 2381 w 1928812"/>
                  <a:gd name="connsiteY25" fmla="*/ 0 h 1797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928812" h="1797844">
                    <a:moveTo>
                      <a:pt x="2381" y="0"/>
                    </a:moveTo>
                    <a:cubicBezTo>
                      <a:pt x="1587" y="470694"/>
                      <a:pt x="794" y="941387"/>
                      <a:pt x="0" y="1412081"/>
                    </a:cubicBezTo>
                    <a:lnTo>
                      <a:pt x="290512" y="1443038"/>
                    </a:lnTo>
                    <a:lnTo>
                      <a:pt x="614362" y="1516856"/>
                    </a:lnTo>
                    <a:lnTo>
                      <a:pt x="914400" y="1600200"/>
                    </a:lnTo>
                    <a:lnTo>
                      <a:pt x="1195387" y="1697831"/>
                    </a:lnTo>
                    <a:lnTo>
                      <a:pt x="1450181" y="1774031"/>
                    </a:lnTo>
                    <a:lnTo>
                      <a:pt x="1652587" y="1797844"/>
                    </a:lnTo>
                    <a:lnTo>
                      <a:pt x="1814512" y="1750219"/>
                    </a:lnTo>
                    <a:lnTo>
                      <a:pt x="1909762" y="1681163"/>
                    </a:lnTo>
                    <a:lnTo>
                      <a:pt x="1928812" y="1590675"/>
                    </a:lnTo>
                    <a:lnTo>
                      <a:pt x="1866900" y="1445419"/>
                    </a:lnTo>
                    <a:cubicBezTo>
                      <a:pt x="1851699" y="1420084"/>
                      <a:pt x="1856752" y="1429886"/>
                      <a:pt x="1850231" y="1416844"/>
                    </a:cubicBezTo>
                    <a:lnTo>
                      <a:pt x="1759743" y="1278731"/>
                    </a:lnTo>
                    <a:lnTo>
                      <a:pt x="1585912" y="1035844"/>
                    </a:lnTo>
                    <a:lnTo>
                      <a:pt x="1383506" y="831056"/>
                    </a:lnTo>
                    <a:lnTo>
                      <a:pt x="1140618" y="628650"/>
                    </a:lnTo>
                    <a:lnTo>
                      <a:pt x="969168" y="452438"/>
                    </a:lnTo>
                    <a:lnTo>
                      <a:pt x="809625" y="285750"/>
                    </a:lnTo>
                    <a:lnTo>
                      <a:pt x="747712" y="209550"/>
                    </a:lnTo>
                    <a:lnTo>
                      <a:pt x="592931" y="145256"/>
                    </a:lnTo>
                    <a:lnTo>
                      <a:pt x="423862" y="52388"/>
                    </a:lnTo>
                    <a:lnTo>
                      <a:pt x="295275" y="2381"/>
                    </a:lnTo>
                    <a:lnTo>
                      <a:pt x="190500" y="26194"/>
                    </a:lnTo>
                    <a:lnTo>
                      <a:pt x="47625" y="28575"/>
                    </a:lnTo>
                    <a:lnTo>
                      <a:pt x="2381" y="0"/>
                    </a:lnTo>
                    <a:close/>
                  </a:path>
                </a:pathLst>
              </a:custGeom>
              <a:solidFill>
                <a:srgbClr val="D5C1CA"/>
              </a:solid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83D1F98-D000-4E54-A7F1-E9C837846BFA}"/>
                  </a:ext>
                </a:extLst>
              </p:cNvPr>
              <p:cNvSpPr/>
              <p:nvPr/>
            </p:nvSpPr>
            <p:spPr>
              <a:xfrm>
                <a:off x="651026" y="4537984"/>
                <a:ext cx="356117" cy="259805"/>
              </a:xfrm>
              <a:custGeom>
                <a:avLst/>
                <a:gdLst>
                  <a:gd name="connsiteX0" fmla="*/ 0 w 245268"/>
                  <a:gd name="connsiteY0" fmla="*/ 0 h 290513"/>
                  <a:gd name="connsiteX1" fmla="*/ 9525 w 245268"/>
                  <a:gd name="connsiteY1" fmla="*/ 290513 h 290513"/>
                  <a:gd name="connsiteX2" fmla="*/ 245268 w 245268"/>
                  <a:gd name="connsiteY2" fmla="*/ 290513 h 290513"/>
                  <a:gd name="connsiteX3" fmla="*/ 128587 w 245268"/>
                  <a:gd name="connsiteY3" fmla="*/ 202406 h 290513"/>
                  <a:gd name="connsiteX4" fmla="*/ 52387 w 245268"/>
                  <a:gd name="connsiteY4" fmla="*/ 128588 h 290513"/>
                  <a:gd name="connsiteX5" fmla="*/ 0 w 245268"/>
                  <a:gd name="connsiteY5" fmla="*/ 0 h 290513"/>
                  <a:gd name="connsiteX0" fmla="*/ 0 w 245268"/>
                  <a:gd name="connsiteY0" fmla="*/ 3869 h 294382"/>
                  <a:gd name="connsiteX1" fmla="*/ 9525 w 245268"/>
                  <a:gd name="connsiteY1" fmla="*/ 294382 h 294382"/>
                  <a:gd name="connsiteX2" fmla="*/ 245268 w 245268"/>
                  <a:gd name="connsiteY2" fmla="*/ 294382 h 294382"/>
                  <a:gd name="connsiteX3" fmla="*/ 128587 w 245268"/>
                  <a:gd name="connsiteY3" fmla="*/ 206275 h 294382"/>
                  <a:gd name="connsiteX4" fmla="*/ 52387 w 245268"/>
                  <a:gd name="connsiteY4" fmla="*/ 132457 h 294382"/>
                  <a:gd name="connsiteX5" fmla="*/ 0 w 245268"/>
                  <a:gd name="connsiteY5" fmla="*/ 3869 h 294382"/>
                  <a:gd name="connsiteX0" fmla="*/ 0 w 245268"/>
                  <a:gd name="connsiteY0" fmla="*/ 3869 h 294382"/>
                  <a:gd name="connsiteX1" fmla="*/ 9525 w 245268"/>
                  <a:gd name="connsiteY1" fmla="*/ 294382 h 294382"/>
                  <a:gd name="connsiteX2" fmla="*/ 245268 w 245268"/>
                  <a:gd name="connsiteY2" fmla="*/ 294382 h 294382"/>
                  <a:gd name="connsiteX3" fmla="*/ 128587 w 245268"/>
                  <a:gd name="connsiteY3" fmla="*/ 206275 h 294382"/>
                  <a:gd name="connsiteX4" fmla="*/ 52387 w 245268"/>
                  <a:gd name="connsiteY4" fmla="*/ 132457 h 294382"/>
                  <a:gd name="connsiteX5" fmla="*/ 0 w 245268"/>
                  <a:gd name="connsiteY5" fmla="*/ 3869 h 294382"/>
                  <a:gd name="connsiteX0" fmla="*/ 0 w 247756"/>
                  <a:gd name="connsiteY0" fmla="*/ 3869 h 294382"/>
                  <a:gd name="connsiteX1" fmla="*/ 9525 w 247756"/>
                  <a:gd name="connsiteY1" fmla="*/ 294382 h 294382"/>
                  <a:gd name="connsiteX2" fmla="*/ 245268 w 247756"/>
                  <a:gd name="connsiteY2" fmla="*/ 294382 h 294382"/>
                  <a:gd name="connsiteX3" fmla="*/ 128587 w 247756"/>
                  <a:gd name="connsiteY3" fmla="*/ 206275 h 294382"/>
                  <a:gd name="connsiteX4" fmla="*/ 52387 w 247756"/>
                  <a:gd name="connsiteY4" fmla="*/ 132457 h 294382"/>
                  <a:gd name="connsiteX5" fmla="*/ 0 w 247756"/>
                  <a:gd name="connsiteY5" fmla="*/ 3869 h 294382"/>
                  <a:gd name="connsiteX0" fmla="*/ 0 w 247756"/>
                  <a:gd name="connsiteY0" fmla="*/ 3869 h 299880"/>
                  <a:gd name="connsiteX1" fmla="*/ 2898 w 247756"/>
                  <a:gd name="connsiteY1" fmla="*/ 299880 h 299880"/>
                  <a:gd name="connsiteX2" fmla="*/ 245268 w 247756"/>
                  <a:gd name="connsiteY2" fmla="*/ 294382 h 299880"/>
                  <a:gd name="connsiteX3" fmla="*/ 128587 w 247756"/>
                  <a:gd name="connsiteY3" fmla="*/ 206275 h 299880"/>
                  <a:gd name="connsiteX4" fmla="*/ 52387 w 247756"/>
                  <a:gd name="connsiteY4" fmla="*/ 132457 h 299880"/>
                  <a:gd name="connsiteX5" fmla="*/ 0 w 247756"/>
                  <a:gd name="connsiteY5" fmla="*/ 3869 h 299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7756" h="299880">
                    <a:moveTo>
                      <a:pt x="0" y="3869"/>
                    </a:moveTo>
                    <a:lnTo>
                      <a:pt x="2898" y="299880"/>
                    </a:lnTo>
                    <a:lnTo>
                      <a:pt x="245268" y="294382"/>
                    </a:lnTo>
                    <a:cubicBezTo>
                      <a:pt x="265112" y="279698"/>
                      <a:pt x="160734" y="233263"/>
                      <a:pt x="128587" y="206275"/>
                    </a:cubicBezTo>
                    <a:cubicBezTo>
                      <a:pt x="96440" y="179288"/>
                      <a:pt x="73818" y="166191"/>
                      <a:pt x="52387" y="132457"/>
                    </a:cubicBezTo>
                    <a:cubicBezTo>
                      <a:pt x="30956" y="98723"/>
                      <a:pt x="7144" y="-23119"/>
                      <a:pt x="0" y="3869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  <a:ln w="31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B1B1BE03-8AF7-4940-B1DA-24E97D00DD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306" y="3026804"/>
                <a:ext cx="8044746" cy="3082"/>
              </a:xfrm>
              <a:prstGeom prst="line">
                <a:avLst/>
              </a:prstGeom>
              <a:ln w="3175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FBE38DF7-20D1-4F53-BA3E-ADBCE162CC3C}"/>
                  </a:ext>
                </a:extLst>
              </p:cNvPr>
              <p:cNvSpPr txBox="1"/>
              <p:nvPr/>
            </p:nvSpPr>
            <p:spPr>
              <a:xfrm rot="300000">
                <a:off x="762860" y="3623731"/>
                <a:ext cx="1665733" cy="22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Unconformity</a:t>
                </a:r>
              </a:p>
            </p:txBody>
          </p:sp>
          <p:cxnSp>
            <p:nvCxnSpPr>
              <p:cNvPr id="3" name="Straight Arrow Connector 2">
                <a:extLst>
                  <a:ext uri="{FF2B5EF4-FFF2-40B4-BE49-F238E27FC236}">
                    <a16:creationId xmlns:a16="http://schemas.microsoft.com/office/drawing/2014/main" id="{54E77744-90E3-4FD0-82D9-CBADBA9B94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5891" y="2569329"/>
                <a:ext cx="0" cy="1867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B09A4B78-04E7-4DBD-9869-55D538A7BBA2}"/>
                  </a:ext>
                </a:extLst>
              </p:cNvPr>
              <p:cNvCxnSpPr/>
              <p:nvPr/>
            </p:nvCxnSpPr>
            <p:spPr>
              <a:xfrm>
                <a:off x="7994565" y="2792722"/>
                <a:ext cx="0" cy="1986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1029603-25A8-4718-8C5A-B7E81A263942}"/>
                  </a:ext>
                </a:extLst>
              </p:cNvPr>
              <p:cNvSpPr txBox="1"/>
              <p:nvPr/>
            </p:nvSpPr>
            <p:spPr>
              <a:xfrm>
                <a:off x="7414570" y="2602516"/>
                <a:ext cx="1159989" cy="22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Ballots Bay</a:t>
                </a:r>
              </a:p>
            </p:txBody>
          </p: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16245853-90AB-4A8A-A63B-820C6D816A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91844" y="2627769"/>
                <a:ext cx="0" cy="1867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24143D3-BAAD-43B4-A6B9-B4F3DC08F65A}"/>
                  </a:ext>
                </a:extLst>
              </p:cNvPr>
              <p:cNvSpPr txBox="1"/>
              <p:nvPr/>
            </p:nvSpPr>
            <p:spPr>
              <a:xfrm>
                <a:off x="5411849" y="2429856"/>
                <a:ext cx="1159989" cy="22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N2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1D849F-0D39-477A-AE14-E3BF5FF0E583}"/>
                  </a:ext>
                </a:extLst>
              </p:cNvPr>
              <p:cNvSpPr/>
              <p:nvPr/>
            </p:nvSpPr>
            <p:spPr>
              <a:xfrm>
                <a:off x="4710392" y="4717381"/>
                <a:ext cx="180721" cy="66530"/>
              </a:xfrm>
              <a:prstGeom prst="rect">
                <a:avLst/>
              </a:prstGeom>
              <a:solidFill>
                <a:srgbClr val="FD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A9E10B-DC0B-48D5-8EFF-279A410AA211}"/>
                  </a:ext>
                </a:extLst>
              </p:cNvPr>
              <p:cNvSpPr txBox="1"/>
              <p:nvPr/>
            </p:nvSpPr>
            <p:spPr>
              <a:xfrm>
                <a:off x="1973480" y="2371416"/>
                <a:ext cx="1159989" cy="226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Andalusite</a:t>
                </a: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5ED44B49-2A12-4667-A27D-F1CC322AAF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15816" y="2457640"/>
                <a:ext cx="110956" cy="111847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9F4C8C-FB36-40B9-BC41-E0DCD6FE5602}"/>
                  </a:ext>
                </a:extLst>
              </p:cNvPr>
              <p:cNvSpPr txBox="1"/>
              <p:nvPr/>
            </p:nvSpPr>
            <p:spPr>
              <a:xfrm>
                <a:off x="652162" y="3193231"/>
                <a:ext cx="19036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 b="1"/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Peninsula Formation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A7B4920-5941-4867-947A-AC0E66302B70}"/>
                  </a:ext>
                </a:extLst>
              </p:cNvPr>
              <p:cNvSpPr txBox="1"/>
              <p:nvPr/>
            </p:nvSpPr>
            <p:spPr>
              <a:xfrm>
                <a:off x="2483768" y="2921241"/>
                <a:ext cx="9223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Silver River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A366409-6873-4112-87F8-A64AA3BB5DF5}"/>
                  </a:ext>
                </a:extLst>
              </p:cNvPr>
              <p:cNvSpPr txBox="1"/>
              <p:nvPr/>
            </p:nvSpPr>
            <p:spPr>
              <a:xfrm rot="21540000">
                <a:off x="3845756" y="3614589"/>
                <a:ext cx="12277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Saasveld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6A90C39-FE72-4C58-86C1-DE703324D8D7}"/>
                  </a:ext>
                </a:extLst>
              </p:cNvPr>
              <p:cNvSpPr txBox="1"/>
              <p:nvPr/>
            </p:nvSpPr>
            <p:spPr>
              <a:xfrm>
                <a:off x="4977802" y="4182905"/>
                <a:ext cx="19704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sz="1400"/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Maalgaten granite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George Pluton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BF5D279-D9D4-43A0-AA99-B34ABF419212}"/>
                  </a:ext>
                </a:extLst>
              </p:cNvPr>
              <p:cNvSpPr txBox="1"/>
              <p:nvPr/>
            </p:nvSpPr>
            <p:spPr>
              <a:xfrm rot="21540000">
                <a:off x="6110088" y="3254549"/>
                <a:ext cx="12277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Sandkraal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5717E5-C281-4FA5-BEFC-E514EE0D10FA}"/>
                  </a:ext>
                </a:extLst>
              </p:cNvPr>
              <p:cNvSpPr txBox="1"/>
              <p:nvPr/>
            </p:nvSpPr>
            <p:spPr>
              <a:xfrm rot="2880000">
                <a:off x="6931529" y="3402218"/>
                <a:ext cx="12277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Skaapkop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1B96825-A79E-4A3D-BC96-A9759DAF8F82}"/>
                  </a:ext>
                </a:extLst>
              </p:cNvPr>
              <p:cNvSpPr txBox="1"/>
              <p:nvPr/>
            </p:nvSpPr>
            <p:spPr>
              <a:xfrm rot="3000000">
                <a:off x="7083929" y="3258202"/>
                <a:ext cx="12277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Soetkraal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FEF2F9-83C8-49BC-9A84-1F4056FC847D}"/>
                  </a:ext>
                </a:extLst>
              </p:cNvPr>
              <p:cNvSpPr txBox="1"/>
              <p:nvPr/>
            </p:nvSpPr>
            <p:spPr>
              <a:xfrm rot="3060000">
                <a:off x="7462089" y="3354026"/>
                <a:ext cx="12277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Victoria Bay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92E0A9-7700-4B0D-A4E3-8E3A40070E5D}"/>
                </a:ext>
              </a:extLst>
            </p:cNvPr>
            <p:cNvSpPr txBox="1"/>
            <p:nvPr/>
          </p:nvSpPr>
          <p:spPr>
            <a:xfrm>
              <a:off x="103358" y="798441"/>
              <a:ext cx="85440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>
                  <a:solidFill>
                    <a:prstClr val="black"/>
                  </a:solidFill>
                  <a:latin typeface="Calibri"/>
                </a:rPr>
                <a:t>Schematic Geologic Cross Section W-X</a:t>
              </a:r>
            </a:p>
            <a:p>
              <a:pPr algn="ctr"/>
              <a:endParaRPr lang="en-ZA" b="1" dirty="0">
                <a:solidFill>
                  <a:prstClr val="black"/>
                </a:solidFill>
                <a:latin typeface="Calibri"/>
              </a:endParaRPr>
            </a:p>
            <a:p>
              <a:pPr algn="ctr"/>
              <a:r>
                <a:rPr lang="en-ZA" sz="1800" dirty="0"/>
                <a:t>Showing the contact metamorphic setting of the phyllitic andalusite schist exposed in the Kaaimans River near the start of the Groeneweide Trails</a:t>
              </a:r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224876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B2A989-6C98-4EDC-86C3-3442D464A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4" t="30865" r="46821"/>
          <a:stretch/>
        </p:blipFill>
        <p:spPr>
          <a:xfrm>
            <a:off x="179512" y="1124744"/>
            <a:ext cx="4593083" cy="403244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F5E382-4719-4701-9BAA-954169DAA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233872"/>
            <a:ext cx="5509340" cy="439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32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 by 3 aspect ratio</Template>
  <TotalTime>225</TotalTime>
  <Words>87</Words>
  <Application>Microsoft Office PowerPoint</Application>
  <PresentationFormat>On-screen Show (4:3)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van Berkel</dc:creator>
  <cp:lastModifiedBy>Fred van Berkel</cp:lastModifiedBy>
  <cp:revision>6</cp:revision>
  <dcterms:created xsi:type="dcterms:W3CDTF">2020-09-29T12:32:25Z</dcterms:created>
  <dcterms:modified xsi:type="dcterms:W3CDTF">2020-10-09T14:06:30Z</dcterms:modified>
</cp:coreProperties>
</file>